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sldIdLst>
    <p:sldId id="256" r:id="rId2"/>
    <p:sldId id="258" r:id="rId3"/>
    <p:sldId id="269" r:id="rId4"/>
    <p:sldId id="273" r:id="rId5"/>
    <p:sldId id="257" r:id="rId6"/>
    <p:sldId id="274" r:id="rId7"/>
    <p:sldId id="259" r:id="rId8"/>
    <p:sldId id="270" r:id="rId9"/>
    <p:sldId id="260" r:id="rId10"/>
    <p:sldId id="267" r:id="rId11"/>
    <p:sldId id="262" r:id="rId12"/>
    <p:sldId id="276" r:id="rId13"/>
    <p:sldId id="261" r:id="rId14"/>
    <p:sldId id="263" r:id="rId15"/>
    <p:sldId id="264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30" y="2562757"/>
            <a:ext cx="9659187" cy="4295243"/>
          </a:xfrm>
        </p:spPr>
        <p:txBody>
          <a:bodyPr>
            <a:noAutofit/>
          </a:bodyPr>
          <a:lstStyle/>
          <a:p>
            <a:r>
              <a:rPr lang="ru-RU" sz="8000" b="1" dirty="0" smtClean="0"/>
              <a:t>СПИСОК ИЗБИРАТЕЛЕЙ </a:t>
            </a:r>
            <a:r>
              <a:rPr lang="ru-RU" sz="3600" b="1" dirty="0" smtClean="0"/>
              <a:t>(ст</a:t>
            </a:r>
            <a:r>
              <a:rPr lang="ru-RU" sz="3600" b="1" dirty="0" smtClean="0"/>
              <a:t>. 17 Закона РС (Я) «О муниципальных выборах в РС (Я)»)</a:t>
            </a:r>
            <a:endParaRPr lang="ru-RU" sz="3600" b="1" dirty="0"/>
          </a:p>
        </p:txBody>
      </p:sp>
      <p:pic>
        <p:nvPicPr>
          <p:cNvPr id="1026" name="Picture 2" descr="http://www.ridus.ru/images/2014/9/14/230874/large_527603c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34" y="0"/>
            <a:ext cx="5565766" cy="371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80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ytimg.com/vi/XmZBYNW12vs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0" y="226997"/>
            <a:ext cx="5271269" cy="296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layer.myshared.ru/1011365/data/images/img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213" y="1280160"/>
            <a:ext cx="7544678" cy="595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layer.myshared.ru/661601/data/images/img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79" y="3484764"/>
            <a:ext cx="5143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9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6436" y="208473"/>
            <a:ext cx="4954386" cy="1720080"/>
          </a:xfrm>
        </p:spPr>
        <p:txBody>
          <a:bodyPr>
            <a:normAutofit/>
          </a:bodyPr>
          <a:lstStyle/>
          <a:p>
            <a:r>
              <a:rPr lang="ru-RU" dirty="0" smtClean="0"/>
              <a:t>Брошюрование книг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68" y="208473"/>
            <a:ext cx="5773930" cy="433044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06912" y="2610196"/>
            <a:ext cx="8412403" cy="424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285" y="-1"/>
            <a:ext cx="10045521" cy="723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63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6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298" y="174567"/>
            <a:ext cx="10025149" cy="6683433"/>
          </a:xfrm>
        </p:spPr>
      </p:pic>
    </p:spTree>
    <p:extLst>
      <p:ext uri="{BB962C8B-B14F-4D97-AF65-F5344CB8AC3E}">
        <p14:creationId xmlns:p14="http://schemas.microsoft.com/office/powerpoint/2010/main" val="63525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lidepedia.net/u/storage/ppt_3964/7278-1390111503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63" y="0"/>
            <a:ext cx="9022483" cy="67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7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389" y="0"/>
            <a:ext cx="11454938" cy="2135715"/>
          </a:xfrm>
        </p:spPr>
        <p:txBody>
          <a:bodyPr>
            <a:noAutofit/>
          </a:bodyPr>
          <a:lstStyle/>
          <a:p>
            <a:r>
              <a:rPr lang="ru-RU" sz="5400" dirty="0" smtClean="0"/>
              <a:t>Составляется не позднее чем за 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6068" y="1230284"/>
            <a:ext cx="10522039" cy="5518246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10 </a:t>
            </a:r>
            <a:r>
              <a:rPr lang="ru-RU" sz="4400" b="1" dirty="0" smtClean="0"/>
              <a:t>дней </a:t>
            </a:r>
            <a:r>
              <a:rPr lang="ru-RU" sz="4400" b="1" dirty="0" smtClean="0"/>
              <a:t>(30.09.2017г</a:t>
            </a:r>
            <a:r>
              <a:rPr lang="ru-RU" sz="4400" b="1" dirty="0" smtClean="0"/>
              <a:t>) </a:t>
            </a:r>
            <a:r>
              <a:rPr lang="ru-RU" sz="4400" dirty="0" smtClean="0"/>
              <a:t>– </a:t>
            </a:r>
          </a:p>
          <a:p>
            <a:r>
              <a:rPr lang="ru-RU" sz="4400" dirty="0" smtClean="0"/>
              <a:t>В </a:t>
            </a:r>
            <a:r>
              <a:rPr lang="ru-RU" sz="4400" dirty="0" smtClean="0"/>
              <a:t>УИК передается по акту </a:t>
            </a:r>
          </a:p>
          <a:p>
            <a:pPr marL="0" indent="0">
              <a:buNone/>
            </a:pPr>
            <a:r>
              <a:rPr lang="ru-RU" sz="4400" dirty="0" smtClean="0"/>
              <a:t>(2 экз.)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59915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orum.xn--80aaaceeq1aawf6jpb.xn--p1ai/sites/default/files/u107/%D0%92%D1%8B%D0%B1%D0%BE%D1%80%D1%8B%20%D1%83%D1%82%D0%BE%D1%87%D0%BD%D0%B5%D0%BD%D0%B8%D0%B5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6" y="78611"/>
            <a:ext cx="9947102" cy="677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2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67" y="1133343"/>
            <a:ext cx="3113509" cy="5100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Активное право </a:t>
            </a:r>
            <a:r>
              <a:rPr lang="ru-RU" dirty="0"/>
              <a:t>- место жительства в пределах </a:t>
            </a:r>
            <a:r>
              <a:rPr lang="ru-RU" dirty="0" smtClean="0"/>
              <a:t>округа (все, с постоянной регистрацией,  кроме Жатая).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://gallery.ykt.ru/galleries/old/fotovideo/6645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176" y="433052"/>
            <a:ext cx="7922653" cy="594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0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9713" y="65771"/>
            <a:ext cx="8478076" cy="732719"/>
          </a:xfrm>
        </p:spPr>
        <p:txBody>
          <a:bodyPr/>
          <a:lstStyle/>
          <a:p>
            <a:r>
              <a:rPr lang="ru-RU" dirty="0" smtClean="0"/>
              <a:t>Основания для включения в список: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338" y="1378039"/>
            <a:ext cx="11230377" cy="531897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Место жительства на территории ИУ (подтверждается регистрацией в паспорте)</a:t>
            </a:r>
          </a:p>
          <a:p>
            <a:r>
              <a:rPr lang="ru-RU" sz="3200" dirty="0" smtClean="0"/>
              <a:t>Факт временной </a:t>
            </a:r>
            <a:r>
              <a:rPr lang="ru-RU" sz="3200" dirty="0" smtClean="0"/>
              <a:t>регистрации для студентов очной формы обучения, зарегистрированных в общежитии </a:t>
            </a:r>
            <a:r>
              <a:rPr lang="ru-RU" sz="3200" b="1" dirty="0" smtClean="0"/>
              <a:t>(заявления до 06.09.2017 включительно)</a:t>
            </a:r>
          </a:p>
          <a:p>
            <a:r>
              <a:rPr lang="ru-RU" sz="3200" dirty="0" smtClean="0"/>
              <a:t>Факт </a:t>
            </a:r>
            <a:r>
              <a:rPr lang="ru-RU" sz="3200" dirty="0" smtClean="0"/>
              <a:t>временного пребывания на территории этого ИУ (при наличии активного права) подтверждается письмом руководителя больницы, СИЗО. </a:t>
            </a:r>
            <a:r>
              <a:rPr lang="ru-RU" sz="3200" b="1" dirty="0"/>
              <a:t>(заявления до 06.09.2017 включительно)</a:t>
            </a:r>
            <a:endParaRPr 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7829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649" y="0"/>
            <a:ext cx="10218857" cy="1277655"/>
          </a:xfrm>
        </p:spPr>
        <p:txBody>
          <a:bodyPr>
            <a:normAutofit/>
          </a:bodyPr>
          <a:lstStyle/>
          <a:p>
            <a:r>
              <a:rPr lang="ru-RU" dirty="0" smtClean="0"/>
              <a:t>Включение в список по заявлению (при наличии активного права!)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879" y="1064712"/>
            <a:ext cx="11223321" cy="5793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Срок подачи заявления </a:t>
            </a:r>
            <a:r>
              <a:rPr lang="ru-RU" sz="2400" dirty="0" smtClean="0"/>
              <a:t>– не позднее, чем за 3 дня до дня голосования </a:t>
            </a:r>
            <a:r>
              <a:rPr lang="ru-RU" sz="2400" dirty="0" smtClean="0"/>
              <a:t>СРЕДА,06.09  </a:t>
            </a:r>
            <a:r>
              <a:rPr lang="ru-RU" sz="2400" dirty="0" smtClean="0"/>
              <a:t>– последний день!</a:t>
            </a:r>
          </a:p>
          <a:p>
            <a:pPr marL="0" indent="0">
              <a:buNone/>
            </a:pPr>
            <a:r>
              <a:rPr lang="ru-RU" sz="2400" b="1" dirty="0" smtClean="0"/>
              <a:t>Кто имеет право?</a:t>
            </a:r>
          </a:p>
          <a:p>
            <a:r>
              <a:rPr lang="ru-RU" sz="2400" dirty="0" smtClean="0"/>
              <a:t>Только лица, находящие в местах временного пребывания, работающие в непрерывно действующих организациях, где невозможно уменьшение продолжительности работы</a:t>
            </a:r>
          </a:p>
          <a:p>
            <a:pPr marL="0" indent="0">
              <a:buNone/>
            </a:pPr>
            <a:r>
              <a:rPr lang="ru-RU" sz="2400" b="1" dirty="0" smtClean="0"/>
              <a:t>Действия УИК:</a:t>
            </a:r>
          </a:p>
          <a:p>
            <a:r>
              <a:rPr lang="ru-RU" sz="2400" dirty="0" smtClean="0"/>
              <a:t>Принять заявление</a:t>
            </a:r>
          </a:p>
          <a:p>
            <a:r>
              <a:rPr lang="ru-RU" sz="2400" dirty="0" smtClean="0"/>
              <a:t>Рассмотреть  (24 часа), принять решение (можно списком)</a:t>
            </a:r>
          </a:p>
          <a:p>
            <a:r>
              <a:rPr lang="ru-RU" sz="2400" dirty="0" smtClean="0"/>
              <a:t>При положительном решении: включить в список, передать в ТИК/УИК информацию</a:t>
            </a:r>
          </a:p>
          <a:p>
            <a:r>
              <a:rPr lang="ru-RU" sz="2400" dirty="0" smtClean="0"/>
              <a:t>При отрицательном решении: вручить решение об отказе избирателю под подпись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5023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383" y="98739"/>
            <a:ext cx="9508901" cy="65739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9187" y="98739"/>
            <a:ext cx="3841952" cy="821543"/>
          </a:xfrm>
        </p:spPr>
        <p:txBody>
          <a:bodyPr/>
          <a:lstStyle/>
          <a:p>
            <a:r>
              <a:rPr lang="ru-RU" dirty="0" smtClean="0"/>
              <a:t>Титульный лист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0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285" y="0"/>
            <a:ext cx="9028090" cy="722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24560" y="-2431697"/>
            <a:ext cx="6517181" cy="1167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285</TotalTime>
  <Words>216</Words>
  <Application>Microsoft Office PowerPoint</Application>
  <PresentationFormat>Широкоэкранный</PresentationFormat>
  <Paragraphs>21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Легкий дым</vt:lpstr>
      <vt:lpstr>СПИСОК ИЗБИРАТЕЛЕЙ (ст. 17 Закона РС (Я) «О муниципальных выборах в РС (Я)»)</vt:lpstr>
      <vt:lpstr>Составляется не позднее чем за </vt:lpstr>
      <vt:lpstr>Презентация PowerPoint</vt:lpstr>
      <vt:lpstr>Активное право - место жительства в пределах округа (все, с постоянной регистрацией,  кроме Жатая).   </vt:lpstr>
      <vt:lpstr>Основания для включения в список:</vt:lpstr>
      <vt:lpstr>Включение в список по заявлению (при наличии активного права!)</vt:lpstr>
      <vt:lpstr>Титульный лист </vt:lpstr>
      <vt:lpstr>Презентация PowerPoint</vt:lpstr>
      <vt:lpstr>Презентация PowerPoint</vt:lpstr>
      <vt:lpstr>Презентация PowerPoint</vt:lpstr>
      <vt:lpstr>Брошюрование книг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СПИСКОК ИЗБИРАТЕЛЕЙ (ст. 17 Закона РС (Я) «О муниципальных выборах в РС (Я)»)</dc:title>
  <dc:creator>Алла Г. Самойлова</dc:creator>
  <cp:lastModifiedBy>Алла Г. Самойлова</cp:lastModifiedBy>
  <cp:revision>44</cp:revision>
  <dcterms:created xsi:type="dcterms:W3CDTF">2015-08-14T08:53:54Z</dcterms:created>
  <dcterms:modified xsi:type="dcterms:W3CDTF">2017-08-24T07:08:26Z</dcterms:modified>
</cp:coreProperties>
</file>