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4" r:id="rId6"/>
    <p:sldId id="268" r:id="rId7"/>
    <p:sldId id="269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81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0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107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408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4547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06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265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40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98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79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4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93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3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66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6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99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55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47664" y="2276872"/>
            <a:ext cx="4896544" cy="1728192"/>
          </a:xfrm>
        </p:spPr>
        <p:txBody>
          <a:bodyPr/>
          <a:lstStyle/>
          <a:p>
            <a:pPr algn="l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Процесс приема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заявлений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голосовании по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месту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нахождения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базе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ГАУ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«МФЦ РС(Я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)»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://pyatigorsk.umfc26.ru/site/templates/mfc/images/logo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62215"/>
            <a:ext cx="3449960" cy="26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609600"/>
            <a:ext cx="6840760" cy="13208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Взаимодействие между ЦИК РС(Я) и ГАУ «МФЦ РС(Я)»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933056"/>
            <a:ext cx="6129728" cy="139394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Соглашение о взаимодействии между ЦИК РС(Я) и ГАУ «МФЦ РС(Я)» </a:t>
            </a:r>
            <a:r>
              <a:rPr lang="ru-RU" dirty="0" smtClean="0"/>
              <a:t>заключено </a:t>
            </a:r>
            <a:r>
              <a:rPr lang="ru-RU" dirty="0"/>
              <a:t>21.09.2017 </a:t>
            </a:r>
            <a:r>
              <a:rPr lang="ru-RU" dirty="0" smtClean="0"/>
              <a:t>г. </a:t>
            </a:r>
          </a:p>
          <a:p>
            <a:pPr algn="just"/>
            <a:r>
              <a:rPr lang="ru-RU" dirty="0" smtClean="0"/>
              <a:t>Прием </a:t>
            </a:r>
            <a:r>
              <a:rPr lang="ru-RU" dirty="0"/>
              <a:t>заявлений о включении </a:t>
            </a:r>
            <a:r>
              <a:rPr lang="ru-RU" dirty="0" smtClean="0"/>
              <a:t>в </a:t>
            </a:r>
            <a:r>
              <a:rPr lang="ru-RU" dirty="0"/>
              <a:t>список избирателей по месту нахождения на </a:t>
            </a:r>
            <a:r>
              <a:rPr lang="ru-RU" dirty="0" smtClean="0"/>
              <a:t>базе всех подразделений ГАУ </a:t>
            </a:r>
            <a:r>
              <a:rPr lang="ru-RU" dirty="0"/>
              <a:t>«МФЦ РС(Я</a:t>
            </a:r>
            <a:r>
              <a:rPr lang="ru-RU" dirty="0" smtClean="0"/>
              <a:t>)» будет осуществляться с </a:t>
            </a:r>
            <a:r>
              <a:rPr lang="ru-RU" b="1" dirty="0" smtClean="0"/>
              <a:t>31.01.2018</a:t>
            </a:r>
            <a:r>
              <a:rPr lang="ru-RU" dirty="0" smtClean="0"/>
              <a:t> г. по </a:t>
            </a:r>
            <a:r>
              <a:rPr lang="ru-RU" b="1" dirty="0" smtClean="0"/>
              <a:t>12.03.2018</a:t>
            </a:r>
            <a:r>
              <a:rPr lang="ru-RU" dirty="0" smtClean="0"/>
              <a:t> г.</a:t>
            </a:r>
            <a:endParaRPr lang="ru-RU" dirty="0"/>
          </a:p>
        </p:txBody>
      </p:sp>
      <p:pic>
        <p:nvPicPr>
          <p:cNvPr id="10" name="Picture 2" descr="http://pyatigorsk.umfc26.ru/site/templates/mfc/images/logo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1934895" cy="148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741" y="1772816"/>
            <a:ext cx="2056569" cy="14898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2012738"/>
            <a:ext cx="655751" cy="4478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3232602" y="2505955"/>
            <a:ext cx="658425" cy="445047"/>
          </a:xfrm>
          <a:prstGeom prst="rect">
            <a:avLst/>
          </a:prstGeom>
        </p:spPr>
      </p:pic>
      <p:pic>
        <p:nvPicPr>
          <p:cNvPr id="14" name="Picture 2" descr="http://pyatigorsk.umfc26.ru/site/templates/mfc/images/logo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575" y="4797152"/>
            <a:ext cx="2676425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Нормативные правовые акты, регулирующие процесс приема заявлений в МФЦ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4051" y="2132855"/>
            <a:ext cx="5488229" cy="1312755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dirty="0" smtClean="0"/>
              <a:t>Постановление Правительства РФ от 08.11.2017 года № 1337 «О мерах по оказанию содействия избирательным комиссиям в реализации их полномочий при подготовке и проведении выборов Президента Российской Федерации»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604050" y="3831159"/>
            <a:ext cx="5488229" cy="1209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Постановление ЦИК РФ от 01.11.2017 года № 108/900-7 «Об утверждении Порядка подачи заявления о включении избирателя в список избирателей по месту нахождения на выборах Президента РФ»</a:t>
            </a:r>
          </a:p>
        </p:txBody>
      </p:sp>
      <p:pic>
        <p:nvPicPr>
          <p:cNvPr id="10" name="Picture 2" descr="Картинки по запросу документ иконка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132856"/>
            <a:ext cx="715069" cy="71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по запросу документ иконка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831159"/>
            <a:ext cx="715069" cy="71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yatigorsk.umfc26.ru/site/templates/mfc/images/logo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575" y="4797152"/>
            <a:ext cx="2676425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6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4353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Технология приема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заявителя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в офисах Центра «Мои Документы»:</a:t>
            </a:r>
            <a:br>
              <a:rPr lang="ru-RU" sz="2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4328" y="1604526"/>
            <a:ext cx="5925961" cy="337055"/>
          </a:xfrm>
        </p:spPr>
        <p:txBody>
          <a:bodyPr>
            <a:normAutofit fontScale="25000" lnSpcReduction="20000"/>
          </a:bodyPr>
          <a:lstStyle/>
          <a:p>
            <a:pPr lvl="0" algn="just"/>
            <a:endParaRPr lang="ru-RU" sz="6000" dirty="0" smtClean="0"/>
          </a:p>
          <a:p>
            <a:pPr lvl="0" algn="just"/>
            <a:r>
              <a:rPr lang="ru-RU" sz="6000" dirty="0" smtClean="0"/>
              <a:t>Специалист </a:t>
            </a:r>
            <a:r>
              <a:rPr lang="ru-RU" sz="6000" dirty="0"/>
              <a:t>МФЦ устанавливает личность </a:t>
            </a:r>
            <a:r>
              <a:rPr lang="ru-RU" sz="6000" dirty="0" smtClean="0"/>
              <a:t>избирателя;</a:t>
            </a:r>
          </a:p>
          <a:p>
            <a:pPr algn="just"/>
            <a:r>
              <a:rPr lang="ru-RU" sz="6000" dirty="0" smtClean="0"/>
              <a:t>Заполняет </a:t>
            </a:r>
            <a:r>
              <a:rPr lang="ru-RU" sz="6000" dirty="0"/>
              <a:t>заявление и распечатывает </a:t>
            </a:r>
            <a:r>
              <a:rPr lang="ru-RU" sz="6000" dirty="0" smtClean="0"/>
              <a:t>его;</a:t>
            </a:r>
          </a:p>
          <a:p>
            <a:pPr algn="just"/>
            <a:r>
              <a:rPr lang="ru-RU" sz="6000" dirty="0" smtClean="0"/>
              <a:t>Избиратель </a:t>
            </a:r>
            <a:r>
              <a:rPr lang="ru-RU" sz="6000" dirty="0"/>
              <a:t>проверяет свои данные и расписывается в </a:t>
            </a:r>
            <a:r>
              <a:rPr lang="ru-RU" sz="6000" dirty="0" smtClean="0"/>
              <a:t>заявлении;</a:t>
            </a:r>
          </a:p>
          <a:p>
            <a:pPr algn="just"/>
            <a:r>
              <a:rPr lang="ru-RU" sz="6000" dirty="0" smtClean="0"/>
              <a:t>Специалист </a:t>
            </a:r>
            <a:r>
              <a:rPr lang="ru-RU" sz="6000" dirty="0"/>
              <a:t>МФЦ вносит данные об избирателе в АИС </a:t>
            </a:r>
            <a:r>
              <a:rPr lang="ru-RU" sz="6000" dirty="0" smtClean="0"/>
              <a:t>МФЦ;</a:t>
            </a:r>
          </a:p>
          <a:p>
            <a:pPr algn="just"/>
            <a:r>
              <a:rPr lang="ru-RU" sz="6400" dirty="0" smtClean="0"/>
              <a:t>Данные </a:t>
            </a:r>
            <a:r>
              <a:rPr lang="ru-RU" sz="6400" dirty="0"/>
              <a:t>об избирателе передаются через СМЭВ в ГАС «</a:t>
            </a:r>
            <a:r>
              <a:rPr lang="ru-RU" sz="6400" dirty="0" smtClean="0"/>
              <a:t>Выборы»;</a:t>
            </a:r>
          </a:p>
          <a:p>
            <a:pPr algn="just"/>
            <a:r>
              <a:rPr lang="ru-RU" sz="6600" dirty="0" smtClean="0"/>
              <a:t>Специалист </a:t>
            </a:r>
            <a:r>
              <a:rPr lang="ru-RU" sz="6600" dirty="0"/>
              <a:t>МФЦ проставляет штамп </a:t>
            </a:r>
            <a:r>
              <a:rPr lang="ru-RU" sz="6600" dirty="0" smtClean="0"/>
              <a:t>в </a:t>
            </a:r>
            <a:r>
              <a:rPr lang="ru-RU" sz="6600" dirty="0"/>
              <a:t>отрывном талоне заявления и выдает его </a:t>
            </a:r>
            <a:r>
              <a:rPr lang="ru-RU" sz="6600" dirty="0" smtClean="0"/>
              <a:t>избирателю;</a:t>
            </a:r>
          </a:p>
          <a:p>
            <a:pPr algn="just"/>
            <a:r>
              <a:rPr lang="ru-RU" sz="6000" dirty="0" smtClean="0"/>
              <a:t>Регистрирует </a:t>
            </a:r>
            <a:r>
              <a:rPr lang="ru-RU" sz="6000" dirty="0"/>
              <a:t>заявление в журнале регистрации </a:t>
            </a:r>
            <a:r>
              <a:rPr lang="ru-RU" sz="6000" dirty="0" smtClean="0"/>
              <a:t>заявлений </a:t>
            </a:r>
            <a:r>
              <a:rPr lang="ru-RU" sz="6000" dirty="0"/>
              <a:t>о голосовании по месту </a:t>
            </a:r>
            <a:r>
              <a:rPr lang="ru-RU" sz="6000" dirty="0" smtClean="0"/>
              <a:t>нахождения;</a:t>
            </a:r>
          </a:p>
          <a:p>
            <a:pPr algn="just"/>
            <a:r>
              <a:rPr lang="ru-RU" sz="6000" dirty="0"/>
              <a:t>Принятые заявления передаются в ТИК ежедневно по ведомости принятых </a:t>
            </a:r>
            <a:r>
              <a:rPr lang="ru-RU" sz="6000" dirty="0" smtClean="0"/>
              <a:t>документов;</a:t>
            </a:r>
            <a:endParaRPr lang="ru-RU" sz="6000" dirty="0"/>
          </a:p>
          <a:p>
            <a:pPr marL="0" indent="0" algn="just">
              <a:buNone/>
            </a:pPr>
            <a:endParaRPr lang="ru-RU" sz="6000" dirty="0" smtClean="0"/>
          </a:p>
          <a:p>
            <a:pPr algn="just"/>
            <a:endParaRPr lang="ru-RU" sz="6000" dirty="0" smtClean="0"/>
          </a:p>
          <a:p>
            <a:pPr algn="just"/>
            <a:endParaRPr lang="ru-RU" sz="6000" dirty="0"/>
          </a:p>
          <a:p>
            <a:pPr algn="just"/>
            <a:endParaRPr lang="ru-RU" sz="6000" dirty="0"/>
          </a:p>
          <a:p>
            <a:pPr lvl="0" algn="just"/>
            <a:endParaRPr lang="ru-RU" sz="6000" dirty="0" smtClean="0"/>
          </a:p>
          <a:p>
            <a:pPr lvl="0" algn="just"/>
            <a:endParaRPr lang="ru-RU" dirty="0" smtClean="0"/>
          </a:p>
          <a:p>
            <a:pPr lvl="0" algn="just"/>
            <a:endParaRPr lang="ru-RU" dirty="0" smtClean="0"/>
          </a:p>
          <a:p>
            <a:pPr lvl="0" algn="just"/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394328" y="2586379"/>
            <a:ext cx="5925961" cy="522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50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992883" y="3329463"/>
            <a:ext cx="4968553" cy="303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500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394328" y="4178899"/>
            <a:ext cx="4968553" cy="522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5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394328" y="4984384"/>
            <a:ext cx="4968553" cy="522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500" dirty="0"/>
          </a:p>
        </p:txBody>
      </p:sp>
      <p:pic>
        <p:nvPicPr>
          <p:cNvPr id="17" name="Picture 2" descr="http://pyatigorsk.umfc26.ru/site/templates/mfc/images/logo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575" y="4797152"/>
            <a:ext cx="2676425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1375487" y="4611035"/>
            <a:ext cx="4968553" cy="522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5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929171"/>
            <a:ext cx="811961" cy="59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9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5" grpId="0"/>
      <p:bldP spid="16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47712"/>
            <a:ext cx="6347713" cy="13208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Заполнение данных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заявителя в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АИС МФЦ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25114" b="30895"/>
          <a:stretch/>
        </p:blipFill>
        <p:spPr>
          <a:xfrm>
            <a:off x="609599" y="1196752"/>
            <a:ext cx="7802294" cy="4608512"/>
          </a:xfrm>
          <a:prstGeom prst="rect">
            <a:avLst/>
          </a:prstGeom>
        </p:spPr>
      </p:pic>
      <p:pic>
        <p:nvPicPr>
          <p:cNvPr id="5" name="Picture 2" descr="http://pyatigorsk.umfc26.ru/site/templates/mfc/images/logo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804" y="4797152"/>
            <a:ext cx="2676425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2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4719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Подача заявления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через Портал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госуслуг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564904"/>
            <a:ext cx="5925961" cy="315794"/>
          </a:xfrm>
        </p:spPr>
        <p:txBody>
          <a:bodyPr>
            <a:normAutofit lnSpcReduction="10000"/>
          </a:bodyPr>
          <a:lstStyle/>
          <a:p>
            <a:r>
              <a:rPr lang="ru-RU" sz="1500" dirty="0" smtClean="0"/>
              <a:t>Избиратель регистрируется на Портале госуслуг</a:t>
            </a:r>
            <a:endParaRPr lang="ru-RU" sz="1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08" y="2444883"/>
            <a:ext cx="555837" cy="555837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403648" y="3265378"/>
            <a:ext cx="5925961" cy="506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 smtClean="0"/>
              <a:t>Подтверждает свою личность, обратившись в один из центров обслуживания</a:t>
            </a:r>
            <a:endParaRPr lang="ru-RU" sz="150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403648" y="4182257"/>
            <a:ext cx="5769960" cy="362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 smtClean="0"/>
              <a:t>Подает заявление через Портал госуслуг </a:t>
            </a:r>
            <a:endParaRPr lang="ru-RU" sz="15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591" y="3220489"/>
            <a:ext cx="576064" cy="596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91" y="4045754"/>
            <a:ext cx="578272" cy="635019"/>
          </a:xfrm>
          <a:prstGeom prst="rect">
            <a:avLst/>
          </a:prstGeom>
        </p:spPr>
      </p:pic>
      <p:pic>
        <p:nvPicPr>
          <p:cNvPr id="14" name="Picture 2" descr="http://pyatigorsk.umfc26.ru/site/templates/mfc/images/logo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804" y="4797152"/>
            <a:ext cx="2676425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06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4719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Вкладка «Выборы 2018» на сайте ГАУ «МФЦ РС(Я)»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2" descr="http://pyatigorsk.umfc26.ru/site/templates/mfc/images/logo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804" y="4797152"/>
            <a:ext cx="2676425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808026"/>
            <a:ext cx="2927516" cy="4104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455" y="1808026"/>
            <a:ext cx="288868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4104456" cy="648072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://pyatigorsk.umfc26.ru/site/templates/mfc/images/logo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62215"/>
            <a:ext cx="3449960" cy="26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3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697</TotalTime>
  <Words>262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Процесс приема заявлений о голосовании по месту нахождения на базе ГАУ «МФЦ РС(Я)»</vt:lpstr>
      <vt:lpstr>Взаимодействие между ЦИК РС(Я) и ГАУ «МФЦ РС(Я)»</vt:lpstr>
      <vt:lpstr>Нормативные правовые акты, регулирующие процесс приема заявлений в МФЦ</vt:lpstr>
      <vt:lpstr>Технология приема заявителя в офисах Центра «Мои Документы»:  </vt:lpstr>
      <vt:lpstr>Заполнение данных заявителя в АИС МФЦ</vt:lpstr>
      <vt:lpstr>Подача заявления через Портал госуслуг</vt:lpstr>
      <vt:lpstr>Вкладка «Выборы 2018» на сайте ГАУ «МФЦ РС(Я)»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 заявлений о голосовании по месту нахождения на базе ГАУ «МФЦ РС(Я)»</dc:title>
  <dc:creator>Говорова Тамара Прокопьевна</dc:creator>
  <cp:lastModifiedBy>Шахурдина Мария Ильинична</cp:lastModifiedBy>
  <cp:revision>52</cp:revision>
  <dcterms:created xsi:type="dcterms:W3CDTF">2018-01-15T15:12:55Z</dcterms:created>
  <dcterms:modified xsi:type="dcterms:W3CDTF">2018-01-17T02:09:54Z</dcterms:modified>
</cp:coreProperties>
</file>