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DECF-9178-4F76-8AC3-572BFA87BF2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B5-A58B-46C9-BFCC-9DBA7D620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DECF-9178-4F76-8AC3-572BFA87BF2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B5-A58B-46C9-BFCC-9DBA7D620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1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DECF-9178-4F76-8AC3-572BFA87BF2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B5-A58B-46C9-BFCC-9DBA7D620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5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DECF-9178-4F76-8AC3-572BFA87BF2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B5-A58B-46C9-BFCC-9DBA7D620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0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DECF-9178-4F76-8AC3-572BFA87BF2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B5-A58B-46C9-BFCC-9DBA7D620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3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DECF-9178-4F76-8AC3-572BFA87BF2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B5-A58B-46C9-BFCC-9DBA7D620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6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DECF-9178-4F76-8AC3-572BFA87BF2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B5-A58B-46C9-BFCC-9DBA7D620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3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DECF-9178-4F76-8AC3-572BFA87BF2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B5-A58B-46C9-BFCC-9DBA7D620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06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DECF-9178-4F76-8AC3-572BFA87BF2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B5-A58B-46C9-BFCC-9DBA7D620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DECF-9178-4F76-8AC3-572BFA87BF2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B5-A58B-46C9-BFCC-9DBA7D620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8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DECF-9178-4F76-8AC3-572BFA87BF2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B5-A58B-46C9-BFCC-9DBA7D620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3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DECF-9178-4F76-8AC3-572BFA87BF2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740B5-A58B-46C9-BFCC-9DBA7D620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2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508" y="1509821"/>
            <a:ext cx="11346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Интерактивный рабочий блокнот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ИРБ УИК предназначен для автоматизации работы УИК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Содержит все необходимые бланки и шаблоны решений УИК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Разделяет работу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УИК на этапы избирательной кампании и о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тображает перечень задач в зависимости от текущей даты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Напоминает о необходимости принятия решений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Интегрирован с СПО АРМ ППЗ и СПО УИК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(QR-</a:t>
            </a:r>
            <a:r>
              <a:rPr lang="sah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код)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29" y="381275"/>
            <a:ext cx="1627271" cy="1128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21" y="-503402"/>
            <a:ext cx="4213421" cy="29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635155-301A-4569-B6FD-0E5FC1A8D11F}"/>
              </a:ext>
            </a:extLst>
          </p:cNvPr>
          <p:cNvSpPr txBox="1"/>
          <p:nvPr/>
        </p:nvSpPr>
        <p:spPr>
          <a:xfrm>
            <a:off x="332508" y="614471"/>
            <a:ext cx="113468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Правила «цифровой гигиены»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Пароль не менее 12 символов, включающий буквы и цифры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Защита на телефоне, желательно пароль, никаких отпечатков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Двухфакторная авторизация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переходить по сомнительным ссылкам и не открывать подозрительные файлы.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Например: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wi1dberries.ru,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ozon.top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ПЕРЕДАВАТЬ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персональные данные и другую конфиденциальную информацию в мессенджеры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ah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Перезванивайте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F66AD6-0BE1-4FBC-8830-F38389B37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29" y="381275"/>
            <a:ext cx="1627271" cy="11285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527FD0-4042-41CF-823C-13E79F49A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21" y="-503402"/>
            <a:ext cx="4213421" cy="29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2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7FCC71-4820-4290-BB99-F2F6774F5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9" y="0"/>
            <a:ext cx="10910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6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635155-301A-4569-B6FD-0E5FC1A8D11F}"/>
              </a:ext>
            </a:extLst>
          </p:cNvPr>
          <p:cNvSpPr txBox="1"/>
          <p:nvPr/>
        </p:nvSpPr>
        <p:spPr>
          <a:xfrm>
            <a:off x="332508" y="614471"/>
            <a:ext cx="113468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Примеры «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скама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Поддельные сайты (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wi1dberries.ru,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ozon.top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Сообщение с просьбой проголосовать или перевести деньги больному родственнику и т.д.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Подмена номера в звонках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Telegram,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Whatsapp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Звонки от «следственных комитетов», «ФСБ» и прочих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Звонки от знакомых с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нейросетевой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имитацией голоса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F66AD6-0BE1-4FBC-8830-F38389B37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29" y="381275"/>
            <a:ext cx="1627271" cy="11285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527FD0-4042-41CF-823C-13E79F49A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21" y="-503402"/>
            <a:ext cx="4213421" cy="29799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1A7BB0-E4FA-483C-91CC-FF72E0AD0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25" y="2743989"/>
            <a:ext cx="5497656" cy="15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508" y="214342"/>
            <a:ext cx="11346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Импорт сведений об УИК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29" y="381275"/>
            <a:ext cx="1627271" cy="1128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21" y="-503402"/>
            <a:ext cx="4213421" cy="29799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F2CB94-E3D2-4098-9441-290F164B0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137" y="2375912"/>
            <a:ext cx="5533867" cy="41419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C269DD-67CB-417A-BEAE-473425D58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721" y="1082346"/>
            <a:ext cx="63627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508" y="214342"/>
            <a:ext cx="11346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Основное окно ИРБ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29" y="381275"/>
            <a:ext cx="1627271" cy="1128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21" y="-503402"/>
            <a:ext cx="4213421" cy="29799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338CFB-98F8-49B6-BE15-A39A78E72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533" y="840703"/>
            <a:ext cx="6586807" cy="56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2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508" y="214342"/>
            <a:ext cx="11346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Учет расходов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29" y="381275"/>
            <a:ext cx="1627271" cy="1128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21" y="-503402"/>
            <a:ext cx="4213421" cy="29799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8E165E-BF8A-4BB2-A033-E6BDF891C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043" y="964535"/>
            <a:ext cx="6921800" cy="53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4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508" y="214342"/>
            <a:ext cx="11346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Административный модуль ИРБ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29" y="381275"/>
            <a:ext cx="1627271" cy="1128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21" y="-503402"/>
            <a:ext cx="4213421" cy="29799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EFC714-66F7-4D09-8068-4011BF992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427" y="826451"/>
            <a:ext cx="6586467" cy="5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7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29" y="381275"/>
            <a:ext cx="1627271" cy="1128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21" y="-503402"/>
            <a:ext cx="4213421" cy="29799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BB4DE-EE1F-4485-9F86-EEABD0F485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14" y="1588621"/>
            <a:ext cx="3700966" cy="3700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6F49A3-4311-48A5-9855-51DF71A17019}"/>
              </a:ext>
            </a:extLst>
          </p:cNvPr>
          <p:cNvSpPr txBox="1"/>
          <p:nvPr/>
        </p:nvSpPr>
        <p:spPr>
          <a:xfrm>
            <a:off x="332508" y="2357109"/>
            <a:ext cx="113468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Ссылка на обучающие материалы ИРБ:</a:t>
            </a:r>
          </a:p>
          <a:p>
            <a:r>
              <a:rPr lang="ru-RU" sz="3200" dirty="0"/>
              <a:t>https://disk.yandex.ru/d/VluMPznk4K4ykw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ИРБ 7.0 ожидается в середине февраля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Ссылка на ИРБ: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mirb.cikrf.ru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4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29" y="381275"/>
            <a:ext cx="1627271" cy="1128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21" y="-503402"/>
            <a:ext cx="4213421" cy="2979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001FDC-1C07-4D00-9FEE-3F0295D3B93E}"/>
              </a:ext>
            </a:extLst>
          </p:cNvPr>
          <p:cNvSpPr txBox="1"/>
          <p:nvPr/>
        </p:nvSpPr>
        <p:spPr>
          <a:xfrm>
            <a:off x="332508" y="1509821"/>
            <a:ext cx="11346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Нет учетных записей членов УИК в ЕПГУ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председателей УИК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зам. председателей УИК, в т.ч. 1 зам. пред в УИК с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видеон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секретаря УИК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28 членов УИК, в том числе 13 членов УИК с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видеонабл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14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29" y="381275"/>
            <a:ext cx="1627271" cy="1128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21" y="-503402"/>
            <a:ext cx="4213421" cy="29799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8DF824-2F99-45AB-AD03-6DA89022A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847"/>
            <a:ext cx="12192000" cy="677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5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CEA2B-FBFE-4380-A8B7-CAB02A47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06B503-056E-4B5B-89A2-04E1FE162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FA6615-A6FB-41B8-AE24-ED34A0953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52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253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Неймохов Михаил Егорович</dc:creator>
  <cp:lastModifiedBy>Неймохов Михаил Егорович</cp:lastModifiedBy>
  <cp:revision>26</cp:revision>
  <dcterms:created xsi:type="dcterms:W3CDTF">2021-07-26T23:06:12Z</dcterms:created>
  <dcterms:modified xsi:type="dcterms:W3CDTF">2024-02-06T06:10:29Z</dcterms:modified>
</cp:coreProperties>
</file>