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24"/>
  </p:notesMasterIdLst>
  <p:sldIdLst>
    <p:sldId id="256" r:id="rId9"/>
    <p:sldId id="270" r:id="rId10"/>
    <p:sldId id="271" r:id="rId11"/>
    <p:sldId id="274" r:id="rId12"/>
    <p:sldId id="275" r:id="rId13"/>
    <p:sldId id="276" r:id="rId14"/>
    <p:sldId id="277" r:id="rId15"/>
    <p:sldId id="259" r:id="rId16"/>
    <p:sldId id="262" r:id="rId17"/>
    <p:sldId id="257" r:id="rId18"/>
    <p:sldId id="261" r:id="rId19"/>
    <p:sldId id="263" r:id="rId20"/>
    <p:sldId id="264" r:id="rId21"/>
    <p:sldId id="265" r:id="rId22"/>
    <p:sldId id="279" r:id="rId23"/>
  </p:sldIdLst>
  <p:sldSz cx="9144000" cy="5143500" type="screen16x9"/>
  <p:notesSz cx="6858000" cy="9144000"/>
  <p:defaultTextStyle>
    <a:defPPr>
      <a:defRPr lang="ru-RU"/>
    </a:defPPr>
    <a:lvl1pPr marL="0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26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883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18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764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689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615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560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496" algn="l" defTabSz="9138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0" y="-9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250E1-EBAD-4973-B49D-838436BC618A}" type="doc">
      <dgm:prSet loTypeId="urn:microsoft.com/office/officeart/2005/8/layout/vList4#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7A47AE-C4AC-4B76-98C6-E1CCE62D4BF6}">
      <dgm:prSet phldrT="[Текст]" custT="1"/>
      <dgm:spPr/>
      <dgm:t>
        <a:bodyPr/>
        <a:lstStyle/>
        <a:p>
          <a:r>
            <a:rPr lang="ru-RU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избиратели</a:t>
          </a:r>
        </a:p>
      </dgm:t>
    </dgm:pt>
    <dgm:pt modelId="{E556530E-6FEC-4640-A7AF-99701D776B76}" type="parTrans" cxnId="{ADF62FC2-CE21-403C-892F-401948C2A508}">
      <dgm:prSet/>
      <dgm:spPr/>
      <dgm:t>
        <a:bodyPr/>
        <a:lstStyle/>
        <a:p>
          <a:endParaRPr lang="ru-RU"/>
        </a:p>
      </dgm:t>
    </dgm:pt>
    <dgm:pt modelId="{4391FBBA-B05F-4975-AD8B-D4F7A9A70A55}" type="sibTrans" cxnId="{ADF62FC2-CE21-403C-892F-401948C2A508}">
      <dgm:prSet/>
      <dgm:spPr/>
      <dgm:t>
        <a:bodyPr/>
        <a:lstStyle/>
        <a:p>
          <a:endParaRPr lang="ru-RU"/>
        </a:p>
      </dgm:t>
    </dgm:pt>
    <dgm:pt modelId="{6D966866-4941-4074-B63E-175372C24DB4}">
      <dgm:prSet phldrT="[Текст]" custT="1"/>
      <dgm:spPr/>
      <dgm:t>
        <a:bodyPr/>
        <a:lstStyle/>
        <a:p>
          <a:r>
            <a:rPr lang="ru-RU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кандидаты, их уполномоченные представители по финансовым вопросам и доверенные лица</a:t>
          </a:r>
          <a:endParaRPr lang="ru-RU" sz="1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751C8E6-0159-4457-B69F-1C7EC7C4077D}" type="parTrans" cxnId="{5CCDFAEE-C175-4256-ACAA-8F2F6B6428D8}">
      <dgm:prSet/>
      <dgm:spPr/>
      <dgm:t>
        <a:bodyPr/>
        <a:lstStyle/>
        <a:p>
          <a:endParaRPr lang="ru-RU"/>
        </a:p>
      </dgm:t>
    </dgm:pt>
    <dgm:pt modelId="{B372F17E-A192-4550-9EEB-E8445F3EEEE1}" type="sibTrans" cxnId="{5CCDFAEE-C175-4256-ACAA-8F2F6B6428D8}">
      <dgm:prSet/>
      <dgm:spPr/>
      <dgm:t>
        <a:bodyPr/>
        <a:lstStyle/>
        <a:p>
          <a:endParaRPr lang="ru-RU"/>
        </a:p>
      </dgm:t>
    </dgm:pt>
    <dgm:pt modelId="{4C1EF1CE-7596-4765-AFED-00E5154AB695}">
      <dgm:prSet phldrT="[Текст]" custT="1"/>
      <dgm:spPr/>
      <dgm:t>
        <a:bodyPr/>
        <a:lstStyle/>
        <a:p>
          <a:r>
            <a:rPr lang="ru-RU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доверенные лица либо уполномоченные представители политических партий, выдвинувших кандидатов</a:t>
          </a:r>
          <a:endParaRPr lang="ru-RU" sz="1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A9A13EDE-7598-4C08-B255-35DF3D39C87B}" type="parTrans" cxnId="{0F106263-D541-4889-AA29-E32A86BCE947}">
      <dgm:prSet/>
      <dgm:spPr/>
      <dgm:t>
        <a:bodyPr/>
        <a:lstStyle/>
        <a:p>
          <a:endParaRPr lang="ru-RU"/>
        </a:p>
      </dgm:t>
    </dgm:pt>
    <dgm:pt modelId="{ED7E04ED-5AA2-4BC4-9797-1F6F35460321}" type="sibTrans" cxnId="{0F106263-D541-4889-AA29-E32A86BCE947}">
      <dgm:prSet/>
      <dgm:spPr/>
      <dgm:t>
        <a:bodyPr/>
        <a:lstStyle/>
        <a:p>
          <a:endParaRPr lang="ru-RU"/>
        </a:p>
      </dgm:t>
    </dgm:pt>
    <dgm:pt modelId="{3A12B73F-0C27-4039-9AFB-00B8EB144D8B}">
      <dgm:prSet phldrT="[Текст]" custT="1"/>
      <dgm:spPr/>
      <dgm:t>
        <a:bodyPr/>
        <a:lstStyle/>
        <a:p>
          <a:r>
            <a:rPr lang="ru-RU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наблюдатели</a:t>
          </a:r>
          <a:endParaRPr lang="ru-RU" sz="1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336ADCE-6344-4999-A103-8855C5720733}" type="parTrans" cxnId="{A10D3585-2BF3-44AE-BB64-04733AB6EA2E}">
      <dgm:prSet/>
      <dgm:spPr/>
      <dgm:t>
        <a:bodyPr/>
        <a:lstStyle/>
        <a:p>
          <a:endParaRPr lang="ru-RU"/>
        </a:p>
      </dgm:t>
    </dgm:pt>
    <dgm:pt modelId="{6933B0A0-A9EA-4858-8A40-F9ADA511C4A9}" type="sibTrans" cxnId="{A10D3585-2BF3-44AE-BB64-04733AB6EA2E}">
      <dgm:prSet/>
      <dgm:spPr/>
      <dgm:t>
        <a:bodyPr/>
        <a:lstStyle/>
        <a:p>
          <a:endParaRPr lang="ru-RU"/>
        </a:p>
      </dgm:t>
    </dgm:pt>
    <dgm:pt modelId="{34887005-2ADA-4B88-869B-2AE59C1A0FB2}">
      <dgm:prSet phldrT="[Текст]" custT="1"/>
      <dgm:spPr/>
      <dgm:t>
        <a:bodyPr/>
        <a:lstStyle/>
        <a:p>
          <a:r>
            <a:rPr lang="ru-RU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избирательные комиссии</a:t>
          </a:r>
        </a:p>
      </dgm:t>
    </dgm:pt>
    <dgm:pt modelId="{37A39B19-2AE7-4F2D-8EBC-C8A21A2F742D}" type="parTrans" cxnId="{19777CEC-E35B-416C-8D66-33C5BFCEFB56}">
      <dgm:prSet/>
      <dgm:spPr/>
      <dgm:t>
        <a:bodyPr/>
        <a:lstStyle/>
        <a:p>
          <a:endParaRPr lang="ru-RU"/>
        </a:p>
      </dgm:t>
    </dgm:pt>
    <dgm:pt modelId="{CC03755E-8E1A-4B63-8C32-7170547DBE1C}" type="sibTrans" cxnId="{19777CEC-E35B-416C-8D66-33C5BFCEFB56}">
      <dgm:prSet/>
      <dgm:spPr/>
      <dgm:t>
        <a:bodyPr/>
        <a:lstStyle/>
        <a:p>
          <a:endParaRPr lang="ru-RU"/>
        </a:p>
      </dgm:t>
    </dgm:pt>
    <dgm:pt modelId="{C4ACB9C8-967F-4166-AB32-43FE98A7499A}" type="pres">
      <dgm:prSet presAssocID="{8AD250E1-EBAD-4973-B49D-838436BC618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35DCCC-5651-4B91-ACDE-3D6BE3DF6157}" type="pres">
      <dgm:prSet presAssocID="{B67A47AE-C4AC-4B76-98C6-E1CCE62D4BF6}" presName="comp" presStyleCnt="0"/>
      <dgm:spPr/>
    </dgm:pt>
    <dgm:pt modelId="{DC4C3959-31D7-4FA5-A34F-7CF6A8F9F063}" type="pres">
      <dgm:prSet presAssocID="{B67A47AE-C4AC-4B76-98C6-E1CCE62D4BF6}" presName="box" presStyleLbl="node1" presStyleIdx="0" presStyleCnt="5" custLinFactNeighborX="-1915" custLinFactNeighborY="-3047"/>
      <dgm:spPr/>
      <dgm:t>
        <a:bodyPr/>
        <a:lstStyle/>
        <a:p>
          <a:endParaRPr lang="ru-RU"/>
        </a:p>
      </dgm:t>
    </dgm:pt>
    <dgm:pt modelId="{7B5FC36C-814F-4FC0-AF38-31486561D0F5}" type="pres">
      <dgm:prSet presAssocID="{B67A47AE-C4AC-4B76-98C6-E1CCE62D4BF6}" presName="img" presStyleLbl="fgImgPlace1" presStyleIdx="0" presStyleCnt="5" custScaleX="65373"/>
      <dgm:spPr>
        <a:prstGeom prst="notchedRightArrow">
          <a:avLst/>
        </a:prstGeom>
        <a:solidFill>
          <a:srgbClr val="0065B0"/>
        </a:solidFill>
      </dgm:spPr>
    </dgm:pt>
    <dgm:pt modelId="{6C95A81B-C63C-46CD-A094-D9C35B507AF4}" type="pres">
      <dgm:prSet presAssocID="{B67A47AE-C4AC-4B76-98C6-E1CCE62D4BF6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50C01C-087F-43B1-B3ED-28E6762AF20E}" type="pres">
      <dgm:prSet presAssocID="{4391FBBA-B05F-4975-AD8B-D4F7A9A70A55}" presName="spacer" presStyleCnt="0"/>
      <dgm:spPr/>
    </dgm:pt>
    <dgm:pt modelId="{E1CE48FE-8ACC-4ADF-BCA1-468DB779D476}" type="pres">
      <dgm:prSet presAssocID="{6D966866-4941-4074-B63E-175372C24DB4}" presName="comp" presStyleCnt="0"/>
      <dgm:spPr/>
    </dgm:pt>
    <dgm:pt modelId="{090166AC-9EF7-4C28-8786-83AB7F6A9BA9}" type="pres">
      <dgm:prSet presAssocID="{6D966866-4941-4074-B63E-175372C24DB4}" presName="box" presStyleLbl="node1" presStyleIdx="1" presStyleCnt="5"/>
      <dgm:spPr/>
      <dgm:t>
        <a:bodyPr/>
        <a:lstStyle/>
        <a:p>
          <a:endParaRPr lang="ru-RU"/>
        </a:p>
      </dgm:t>
    </dgm:pt>
    <dgm:pt modelId="{6073C5E8-7B56-40C0-B885-AFA14BE2F5D2}" type="pres">
      <dgm:prSet presAssocID="{6D966866-4941-4074-B63E-175372C24DB4}" presName="img" presStyleLbl="fgImgPlace1" presStyleIdx="1" presStyleCnt="5" custScaleX="65373"/>
      <dgm:spPr>
        <a:prstGeom prst="notchedRightArrow">
          <a:avLst/>
        </a:prstGeom>
        <a:solidFill>
          <a:srgbClr val="0065B0"/>
        </a:solidFill>
      </dgm:spPr>
    </dgm:pt>
    <dgm:pt modelId="{3E02C8C4-FB0C-40B3-A9E4-4D933E92FCE2}" type="pres">
      <dgm:prSet presAssocID="{6D966866-4941-4074-B63E-175372C24DB4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0A8C52-F938-4086-A85F-05501A07FE26}" type="pres">
      <dgm:prSet presAssocID="{B372F17E-A192-4550-9EEB-E8445F3EEEE1}" presName="spacer" presStyleCnt="0"/>
      <dgm:spPr/>
    </dgm:pt>
    <dgm:pt modelId="{F4E06CD2-FD9F-4641-B6FE-55FDD628C316}" type="pres">
      <dgm:prSet presAssocID="{4C1EF1CE-7596-4765-AFED-00E5154AB695}" presName="comp" presStyleCnt="0"/>
      <dgm:spPr/>
    </dgm:pt>
    <dgm:pt modelId="{A55A15E6-F899-472F-A198-3E95B7A9E4BA}" type="pres">
      <dgm:prSet presAssocID="{4C1EF1CE-7596-4765-AFED-00E5154AB695}" presName="box" presStyleLbl="node1" presStyleIdx="2" presStyleCnt="5" custLinFactNeighborX="-3378" custLinFactNeighborY="127"/>
      <dgm:spPr/>
      <dgm:t>
        <a:bodyPr/>
        <a:lstStyle/>
        <a:p>
          <a:endParaRPr lang="ru-RU"/>
        </a:p>
      </dgm:t>
    </dgm:pt>
    <dgm:pt modelId="{DEBB22E9-AF80-4C45-A408-70B7B0668DCF}" type="pres">
      <dgm:prSet presAssocID="{4C1EF1CE-7596-4765-AFED-00E5154AB695}" presName="img" presStyleLbl="fgImgPlace1" presStyleIdx="2" presStyleCnt="5" custScaleX="65373"/>
      <dgm:spPr>
        <a:prstGeom prst="notchedRightArrow">
          <a:avLst/>
        </a:prstGeom>
        <a:solidFill>
          <a:srgbClr val="0065B0"/>
        </a:solidFill>
      </dgm:spPr>
    </dgm:pt>
    <dgm:pt modelId="{CA6D6F50-782C-4EE8-A74E-57B27D0854C5}" type="pres">
      <dgm:prSet presAssocID="{4C1EF1CE-7596-4765-AFED-00E5154AB695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AB2A79-3A8E-4669-9BB4-DD26D7B93DF7}" type="pres">
      <dgm:prSet presAssocID="{ED7E04ED-5AA2-4BC4-9797-1F6F35460321}" presName="spacer" presStyleCnt="0"/>
      <dgm:spPr/>
    </dgm:pt>
    <dgm:pt modelId="{4537136B-A1D7-4558-BB98-9A90CB4BFB70}" type="pres">
      <dgm:prSet presAssocID="{3A12B73F-0C27-4039-9AFB-00B8EB144D8B}" presName="comp" presStyleCnt="0"/>
      <dgm:spPr/>
    </dgm:pt>
    <dgm:pt modelId="{B7055F89-546D-45DB-8B30-B283785869A0}" type="pres">
      <dgm:prSet presAssocID="{3A12B73F-0C27-4039-9AFB-00B8EB144D8B}" presName="box" presStyleLbl="node1" presStyleIdx="3" presStyleCnt="5"/>
      <dgm:spPr/>
      <dgm:t>
        <a:bodyPr/>
        <a:lstStyle/>
        <a:p>
          <a:endParaRPr lang="ru-RU"/>
        </a:p>
      </dgm:t>
    </dgm:pt>
    <dgm:pt modelId="{838A6E29-9937-45E3-AECB-FD8C0C9FFB16}" type="pres">
      <dgm:prSet presAssocID="{3A12B73F-0C27-4039-9AFB-00B8EB144D8B}" presName="img" presStyleLbl="fgImgPlace1" presStyleIdx="3" presStyleCnt="5" custScaleX="65373"/>
      <dgm:spPr>
        <a:prstGeom prst="notchedRightArrow">
          <a:avLst/>
        </a:prstGeom>
        <a:solidFill>
          <a:srgbClr val="0065B0"/>
        </a:solidFill>
      </dgm:spPr>
    </dgm:pt>
    <dgm:pt modelId="{61E93DA5-6F00-4944-809A-9DE03B166139}" type="pres">
      <dgm:prSet presAssocID="{3A12B73F-0C27-4039-9AFB-00B8EB144D8B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B7FC5-E60A-42B1-91B3-3AF6C13654F7}" type="pres">
      <dgm:prSet presAssocID="{6933B0A0-A9EA-4858-8A40-F9ADA511C4A9}" presName="spacer" presStyleCnt="0"/>
      <dgm:spPr/>
    </dgm:pt>
    <dgm:pt modelId="{BAD5BCA4-9998-4D2F-92AC-5ADA1343B4F7}" type="pres">
      <dgm:prSet presAssocID="{34887005-2ADA-4B88-869B-2AE59C1A0FB2}" presName="comp" presStyleCnt="0"/>
      <dgm:spPr/>
    </dgm:pt>
    <dgm:pt modelId="{8F68E75F-7F01-4B1B-A702-449B55D9CD9A}" type="pres">
      <dgm:prSet presAssocID="{34887005-2ADA-4B88-869B-2AE59C1A0FB2}" presName="box" presStyleLbl="node1" presStyleIdx="4" presStyleCnt="5" custLinFactNeighborY="59351"/>
      <dgm:spPr/>
      <dgm:t>
        <a:bodyPr/>
        <a:lstStyle/>
        <a:p>
          <a:endParaRPr lang="ru-RU"/>
        </a:p>
      </dgm:t>
    </dgm:pt>
    <dgm:pt modelId="{49302EF0-9455-47EC-B925-9ECBDB4149FE}" type="pres">
      <dgm:prSet presAssocID="{34887005-2ADA-4B88-869B-2AE59C1A0FB2}" presName="img" presStyleLbl="fgImgPlace1" presStyleIdx="4" presStyleCnt="5" custScaleX="65373"/>
      <dgm:spPr>
        <a:prstGeom prst="notchedRightArrow">
          <a:avLst/>
        </a:prstGeom>
        <a:solidFill>
          <a:srgbClr val="0065B0"/>
        </a:solidFill>
      </dgm:spPr>
    </dgm:pt>
    <dgm:pt modelId="{54BD8263-7F35-44DF-9442-DB38EF8290D8}" type="pres">
      <dgm:prSet presAssocID="{34887005-2ADA-4B88-869B-2AE59C1A0FB2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0D3585-2BF3-44AE-BB64-04733AB6EA2E}" srcId="{8AD250E1-EBAD-4973-B49D-838436BC618A}" destId="{3A12B73F-0C27-4039-9AFB-00B8EB144D8B}" srcOrd="3" destOrd="0" parTransId="{7336ADCE-6344-4999-A103-8855C5720733}" sibTransId="{6933B0A0-A9EA-4858-8A40-F9ADA511C4A9}"/>
    <dgm:cxn modelId="{ACDD23D6-A9FD-428B-A8CF-779FABDCEF34}" type="presOf" srcId="{4C1EF1CE-7596-4765-AFED-00E5154AB695}" destId="{A55A15E6-F899-472F-A198-3E95B7A9E4BA}" srcOrd="0" destOrd="0" presId="urn:microsoft.com/office/officeart/2005/8/layout/vList4#1"/>
    <dgm:cxn modelId="{E25F1A3F-466C-4EFA-AF98-A24522C0212A}" type="presOf" srcId="{3A12B73F-0C27-4039-9AFB-00B8EB144D8B}" destId="{61E93DA5-6F00-4944-809A-9DE03B166139}" srcOrd="1" destOrd="0" presId="urn:microsoft.com/office/officeart/2005/8/layout/vList4#1"/>
    <dgm:cxn modelId="{16C259AF-192E-47A0-B9D4-A958C80FAA45}" type="presOf" srcId="{4C1EF1CE-7596-4765-AFED-00E5154AB695}" destId="{CA6D6F50-782C-4EE8-A74E-57B27D0854C5}" srcOrd="1" destOrd="0" presId="urn:microsoft.com/office/officeart/2005/8/layout/vList4#1"/>
    <dgm:cxn modelId="{5CCDFAEE-C175-4256-ACAA-8F2F6B6428D8}" srcId="{8AD250E1-EBAD-4973-B49D-838436BC618A}" destId="{6D966866-4941-4074-B63E-175372C24DB4}" srcOrd="1" destOrd="0" parTransId="{0751C8E6-0159-4457-B69F-1C7EC7C4077D}" sibTransId="{B372F17E-A192-4550-9EEB-E8445F3EEEE1}"/>
    <dgm:cxn modelId="{BD4B4A5B-1E83-446E-A3A9-4390F0AB0F72}" type="presOf" srcId="{B67A47AE-C4AC-4B76-98C6-E1CCE62D4BF6}" destId="{6C95A81B-C63C-46CD-A094-D9C35B507AF4}" srcOrd="1" destOrd="0" presId="urn:microsoft.com/office/officeart/2005/8/layout/vList4#1"/>
    <dgm:cxn modelId="{953E5B10-3967-4ACE-8E62-F30161A2D0A6}" type="presOf" srcId="{8AD250E1-EBAD-4973-B49D-838436BC618A}" destId="{C4ACB9C8-967F-4166-AB32-43FE98A7499A}" srcOrd="0" destOrd="0" presId="urn:microsoft.com/office/officeart/2005/8/layout/vList4#1"/>
    <dgm:cxn modelId="{0F106263-D541-4889-AA29-E32A86BCE947}" srcId="{8AD250E1-EBAD-4973-B49D-838436BC618A}" destId="{4C1EF1CE-7596-4765-AFED-00E5154AB695}" srcOrd="2" destOrd="0" parTransId="{A9A13EDE-7598-4C08-B255-35DF3D39C87B}" sibTransId="{ED7E04ED-5AA2-4BC4-9797-1F6F35460321}"/>
    <dgm:cxn modelId="{F8A6FF30-0862-4EF8-B9C0-9A4E18EE651B}" type="presOf" srcId="{B67A47AE-C4AC-4B76-98C6-E1CCE62D4BF6}" destId="{DC4C3959-31D7-4FA5-A34F-7CF6A8F9F063}" srcOrd="0" destOrd="0" presId="urn:microsoft.com/office/officeart/2005/8/layout/vList4#1"/>
    <dgm:cxn modelId="{A88F4D81-1D1B-4D73-BFE4-46426419A574}" type="presOf" srcId="{6D966866-4941-4074-B63E-175372C24DB4}" destId="{3E02C8C4-FB0C-40B3-A9E4-4D933E92FCE2}" srcOrd="1" destOrd="0" presId="urn:microsoft.com/office/officeart/2005/8/layout/vList4#1"/>
    <dgm:cxn modelId="{DEDAFF39-4747-42C1-AA16-59B5B060054C}" type="presOf" srcId="{34887005-2ADA-4B88-869B-2AE59C1A0FB2}" destId="{8F68E75F-7F01-4B1B-A702-449B55D9CD9A}" srcOrd="0" destOrd="0" presId="urn:microsoft.com/office/officeart/2005/8/layout/vList4#1"/>
    <dgm:cxn modelId="{19777CEC-E35B-416C-8D66-33C5BFCEFB56}" srcId="{8AD250E1-EBAD-4973-B49D-838436BC618A}" destId="{34887005-2ADA-4B88-869B-2AE59C1A0FB2}" srcOrd="4" destOrd="0" parTransId="{37A39B19-2AE7-4F2D-8EBC-C8A21A2F742D}" sibTransId="{CC03755E-8E1A-4B63-8C32-7170547DBE1C}"/>
    <dgm:cxn modelId="{F3746A5B-CD0E-4678-9556-35F0859FD9C2}" type="presOf" srcId="{3A12B73F-0C27-4039-9AFB-00B8EB144D8B}" destId="{B7055F89-546D-45DB-8B30-B283785869A0}" srcOrd="0" destOrd="0" presId="urn:microsoft.com/office/officeart/2005/8/layout/vList4#1"/>
    <dgm:cxn modelId="{ADF62FC2-CE21-403C-892F-401948C2A508}" srcId="{8AD250E1-EBAD-4973-B49D-838436BC618A}" destId="{B67A47AE-C4AC-4B76-98C6-E1CCE62D4BF6}" srcOrd="0" destOrd="0" parTransId="{E556530E-6FEC-4640-A7AF-99701D776B76}" sibTransId="{4391FBBA-B05F-4975-AD8B-D4F7A9A70A55}"/>
    <dgm:cxn modelId="{ACCFBC3A-582F-4280-8A83-90591E77F4E6}" type="presOf" srcId="{6D966866-4941-4074-B63E-175372C24DB4}" destId="{090166AC-9EF7-4C28-8786-83AB7F6A9BA9}" srcOrd="0" destOrd="0" presId="urn:microsoft.com/office/officeart/2005/8/layout/vList4#1"/>
    <dgm:cxn modelId="{DDC882A1-9912-414A-A3BC-349FE4980FCB}" type="presOf" srcId="{34887005-2ADA-4B88-869B-2AE59C1A0FB2}" destId="{54BD8263-7F35-44DF-9442-DB38EF8290D8}" srcOrd="1" destOrd="0" presId="urn:microsoft.com/office/officeart/2005/8/layout/vList4#1"/>
    <dgm:cxn modelId="{0086EE04-E3F9-457F-BE8C-E0758D7615F0}" type="presParOf" srcId="{C4ACB9C8-967F-4166-AB32-43FE98A7499A}" destId="{8B35DCCC-5651-4B91-ACDE-3D6BE3DF6157}" srcOrd="0" destOrd="0" presId="urn:microsoft.com/office/officeart/2005/8/layout/vList4#1"/>
    <dgm:cxn modelId="{0B6B9AD0-3CE1-4F8D-8573-99048452CDCD}" type="presParOf" srcId="{8B35DCCC-5651-4B91-ACDE-3D6BE3DF6157}" destId="{DC4C3959-31D7-4FA5-A34F-7CF6A8F9F063}" srcOrd="0" destOrd="0" presId="urn:microsoft.com/office/officeart/2005/8/layout/vList4#1"/>
    <dgm:cxn modelId="{32FF1D63-4B8D-43D4-9C63-84864F02E24E}" type="presParOf" srcId="{8B35DCCC-5651-4B91-ACDE-3D6BE3DF6157}" destId="{7B5FC36C-814F-4FC0-AF38-31486561D0F5}" srcOrd="1" destOrd="0" presId="urn:microsoft.com/office/officeart/2005/8/layout/vList4#1"/>
    <dgm:cxn modelId="{09E5D3E4-C8A1-4190-9CC2-01A1461A17E1}" type="presParOf" srcId="{8B35DCCC-5651-4B91-ACDE-3D6BE3DF6157}" destId="{6C95A81B-C63C-46CD-A094-D9C35B507AF4}" srcOrd="2" destOrd="0" presId="urn:microsoft.com/office/officeart/2005/8/layout/vList4#1"/>
    <dgm:cxn modelId="{7B540E27-A29A-4BA0-B15E-8E910AADAFD9}" type="presParOf" srcId="{C4ACB9C8-967F-4166-AB32-43FE98A7499A}" destId="{7E50C01C-087F-43B1-B3ED-28E6762AF20E}" srcOrd="1" destOrd="0" presId="urn:microsoft.com/office/officeart/2005/8/layout/vList4#1"/>
    <dgm:cxn modelId="{CBBA831B-ACB7-45F2-963E-58D42282E452}" type="presParOf" srcId="{C4ACB9C8-967F-4166-AB32-43FE98A7499A}" destId="{E1CE48FE-8ACC-4ADF-BCA1-468DB779D476}" srcOrd="2" destOrd="0" presId="urn:microsoft.com/office/officeart/2005/8/layout/vList4#1"/>
    <dgm:cxn modelId="{9CE84A1F-D9DD-450B-8E8F-F8E96CCD4CDB}" type="presParOf" srcId="{E1CE48FE-8ACC-4ADF-BCA1-468DB779D476}" destId="{090166AC-9EF7-4C28-8786-83AB7F6A9BA9}" srcOrd="0" destOrd="0" presId="urn:microsoft.com/office/officeart/2005/8/layout/vList4#1"/>
    <dgm:cxn modelId="{D6B24720-5EAA-49E2-9C58-854760D98ABF}" type="presParOf" srcId="{E1CE48FE-8ACC-4ADF-BCA1-468DB779D476}" destId="{6073C5E8-7B56-40C0-B885-AFA14BE2F5D2}" srcOrd="1" destOrd="0" presId="urn:microsoft.com/office/officeart/2005/8/layout/vList4#1"/>
    <dgm:cxn modelId="{19F79CAC-97CB-434C-8B26-56C4155CA300}" type="presParOf" srcId="{E1CE48FE-8ACC-4ADF-BCA1-468DB779D476}" destId="{3E02C8C4-FB0C-40B3-A9E4-4D933E92FCE2}" srcOrd="2" destOrd="0" presId="urn:microsoft.com/office/officeart/2005/8/layout/vList4#1"/>
    <dgm:cxn modelId="{5E6205CF-1D9A-460D-996E-648717DD3595}" type="presParOf" srcId="{C4ACB9C8-967F-4166-AB32-43FE98A7499A}" destId="{2D0A8C52-F938-4086-A85F-05501A07FE26}" srcOrd="3" destOrd="0" presId="urn:microsoft.com/office/officeart/2005/8/layout/vList4#1"/>
    <dgm:cxn modelId="{3CD86838-A386-4271-BD44-0F8329E4844B}" type="presParOf" srcId="{C4ACB9C8-967F-4166-AB32-43FE98A7499A}" destId="{F4E06CD2-FD9F-4641-B6FE-55FDD628C316}" srcOrd="4" destOrd="0" presId="urn:microsoft.com/office/officeart/2005/8/layout/vList4#1"/>
    <dgm:cxn modelId="{BA9D1E8D-4E91-4A2B-ADFC-F810BC097CBF}" type="presParOf" srcId="{F4E06CD2-FD9F-4641-B6FE-55FDD628C316}" destId="{A55A15E6-F899-472F-A198-3E95B7A9E4BA}" srcOrd="0" destOrd="0" presId="urn:microsoft.com/office/officeart/2005/8/layout/vList4#1"/>
    <dgm:cxn modelId="{96A8B177-EDAA-4264-9268-2753CB9852C5}" type="presParOf" srcId="{F4E06CD2-FD9F-4641-B6FE-55FDD628C316}" destId="{DEBB22E9-AF80-4C45-A408-70B7B0668DCF}" srcOrd="1" destOrd="0" presId="urn:microsoft.com/office/officeart/2005/8/layout/vList4#1"/>
    <dgm:cxn modelId="{0D807489-2FE2-4B65-99FA-B6D80D574B15}" type="presParOf" srcId="{F4E06CD2-FD9F-4641-B6FE-55FDD628C316}" destId="{CA6D6F50-782C-4EE8-A74E-57B27D0854C5}" srcOrd="2" destOrd="0" presId="urn:microsoft.com/office/officeart/2005/8/layout/vList4#1"/>
    <dgm:cxn modelId="{C7ED3DD7-2C36-491B-8DE6-93E726A715E7}" type="presParOf" srcId="{C4ACB9C8-967F-4166-AB32-43FE98A7499A}" destId="{B9AB2A79-3A8E-4669-9BB4-DD26D7B93DF7}" srcOrd="5" destOrd="0" presId="urn:microsoft.com/office/officeart/2005/8/layout/vList4#1"/>
    <dgm:cxn modelId="{A96A01D7-C893-429D-BEC5-BCFA9A55A379}" type="presParOf" srcId="{C4ACB9C8-967F-4166-AB32-43FE98A7499A}" destId="{4537136B-A1D7-4558-BB98-9A90CB4BFB70}" srcOrd="6" destOrd="0" presId="urn:microsoft.com/office/officeart/2005/8/layout/vList4#1"/>
    <dgm:cxn modelId="{0902A5AE-926B-4682-A847-6650798D0916}" type="presParOf" srcId="{4537136B-A1D7-4558-BB98-9A90CB4BFB70}" destId="{B7055F89-546D-45DB-8B30-B283785869A0}" srcOrd="0" destOrd="0" presId="urn:microsoft.com/office/officeart/2005/8/layout/vList4#1"/>
    <dgm:cxn modelId="{57263960-829D-46DF-AC67-2BAFED35D6FA}" type="presParOf" srcId="{4537136B-A1D7-4558-BB98-9A90CB4BFB70}" destId="{838A6E29-9937-45E3-AECB-FD8C0C9FFB16}" srcOrd="1" destOrd="0" presId="urn:microsoft.com/office/officeart/2005/8/layout/vList4#1"/>
    <dgm:cxn modelId="{3BC73B30-2338-4BB3-A8F5-476613A3F1FE}" type="presParOf" srcId="{4537136B-A1D7-4558-BB98-9A90CB4BFB70}" destId="{61E93DA5-6F00-4944-809A-9DE03B166139}" srcOrd="2" destOrd="0" presId="urn:microsoft.com/office/officeart/2005/8/layout/vList4#1"/>
    <dgm:cxn modelId="{8268ED52-46ED-432D-BED5-B7EAFC07E022}" type="presParOf" srcId="{C4ACB9C8-967F-4166-AB32-43FE98A7499A}" destId="{D13B7FC5-E60A-42B1-91B3-3AF6C13654F7}" srcOrd="7" destOrd="0" presId="urn:microsoft.com/office/officeart/2005/8/layout/vList4#1"/>
    <dgm:cxn modelId="{3867F400-32C4-4159-9FAD-17B07CC552F4}" type="presParOf" srcId="{C4ACB9C8-967F-4166-AB32-43FE98A7499A}" destId="{BAD5BCA4-9998-4D2F-92AC-5ADA1343B4F7}" srcOrd="8" destOrd="0" presId="urn:microsoft.com/office/officeart/2005/8/layout/vList4#1"/>
    <dgm:cxn modelId="{4898D41E-1219-4E93-94BA-7C3AF6E5B1CC}" type="presParOf" srcId="{BAD5BCA4-9998-4D2F-92AC-5ADA1343B4F7}" destId="{8F68E75F-7F01-4B1B-A702-449B55D9CD9A}" srcOrd="0" destOrd="0" presId="urn:microsoft.com/office/officeart/2005/8/layout/vList4#1"/>
    <dgm:cxn modelId="{85A5D280-AB24-4434-B165-19210BE8E7FE}" type="presParOf" srcId="{BAD5BCA4-9998-4D2F-92AC-5ADA1343B4F7}" destId="{49302EF0-9455-47EC-B925-9ECBDB4149FE}" srcOrd="1" destOrd="0" presId="urn:microsoft.com/office/officeart/2005/8/layout/vList4#1"/>
    <dgm:cxn modelId="{D4073472-ED2B-4185-BCFD-DEAF580DEA61}" type="presParOf" srcId="{BAD5BCA4-9998-4D2F-92AC-5ADA1343B4F7}" destId="{54BD8263-7F35-44DF-9442-DB38EF8290D8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C3959-31D7-4FA5-A34F-7CF6A8F9F063}">
      <dsp:nvSpPr>
        <dsp:cNvPr id="0" name=""/>
        <dsp:cNvSpPr/>
      </dsp:nvSpPr>
      <dsp:spPr>
        <a:xfrm>
          <a:off x="0" y="0"/>
          <a:ext cx="8064896" cy="586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избиратели</a:t>
          </a:r>
        </a:p>
      </dsp:txBody>
      <dsp:txXfrm>
        <a:off x="1671612" y="0"/>
        <a:ext cx="6393283" cy="586330"/>
      </dsp:txXfrm>
    </dsp:sp>
    <dsp:sp modelId="{7B5FC36C-814F-4FC0-AF38-31486561D0F5}">
      <dsp:nvSpPr>
        <dsp:cNvPr id="0" name=""/>
        <dsp:cNvSpPr/>
      </dsp:nvSpPr>
      <dsp:spPr>
        <a:xfrm>
          <a:off x="337896" y="58633"/>
          <a:ext cx="1054452" cy="469064"/>
        </a:xfrm>
        <a:prstGeom prst="notchedRightArrow">
          <a:avLst/>
        </a:prstGeom>
        <a:solidFill>
          <a:srgbClr val="0065B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90166AC-9EF7-4C28-8786-83AB7F6A9BA9}">
      <dsp:nvSpPr>
        <dsp:cNvPr id="0" name=""/>
        <dsp:cNvSpPr/>
      </dsp:nvSpPr>
      <dsp:spPr>
        <a:xfrm>
          <a:off x="0" y="644963"/>
          <a:ext cx="8064896" cy="586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кандидаты, их уполномоченные представители по финансовым вопросам и доверенные лица</a:t>
          </a:r>
          <a:endParaRPr lang="ru-RU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71612" y="644963"/>
        <a:ext cx="6393283" cy="586330"/>
      </dsp:txXfrm>
    </dsp:sp>
    <dsp:sp modelId="{6073C5E8-7B56-40C0-B885-AFA14BE2F5D2}">
      <dsp:nvSpPr>
        <dsp:cNvPr id="0" name=""/>
        <dsp:cNvSpPr/>
      </dsp:nvSpPr>
      <dsp:spPr>
        <a:xfrm>
          <a:off x="337896" y="703596"/>
          <a:ext cx="1054452" cy="469064"/>
        </a:xfrm>
        <a:prstGeom prst="notchedRightArrow">
          <a:avLst/>
        </a:prstGeom>
        <a:solidFill>
          <a:srgbClr val="0065B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5A15E6-F899-472F-A198-3E95B7A9E4BA}">
      <dsp:nvSpPr>
        <dsp:cNvPr id="0" name=""/>
        <dsp:cNvSpPr/>
      </dsp:nvSpPr>
      <dsp:spPr>
        <a:xfrm>
          <a:off x="0" y="1290672"/>
          <a:ext cx="8064896" cy="586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доверенные лица либо уполномоченные представители политических партий, выдвинувших кандидатов</a:t>
          </a:r>
          <a:endParaRPr lang="ru-RU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71612" y="1290672"/>
        <a:ext cx="6393283" cy="586330"/>
      </dsp:txXfrm>
    </dsp:sp>
    <dsp:sp modelId="{DEBB22E9-AF80-4C45-A408-70B7B0668DCF}">
      <dsp:nvSpPr>
        <dsp:cNvPr id="0" name=""/>
        <dsp:cNvSpPr/>
      </dsp:nvSpPr>
      <dsp:spPr>
        <a:xfrm>
          <a:off x="337896" y="1348560"/>
          <a:ext cx="1054452" cy="469064"/>
        </a:xfrm>
        <a:prstGeom prst="notchedRightArrow">
          <a:avLst/>
        </a:prstGeom>
        <a:solidFill>
          <a:srgbClr val="0065B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7055F89-546D-45DB-8B30-B283785869A0}">
      <dsp:nvSpPr>
        <dsp:cNvPr id="0" name=""/>
        <dsp:cNvSpPr/>
      </dsp:nvSpPr>
      <dsp:spPr>
        <a:xfrm>
          <a:off x="0" y="1934891"/>
          <a:ext cx="8064896" cy="586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наблюдатели</a:t>
          </a:r>
          <a:endParaRPr lang="ru-RU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71612" y="1934891"/>
        <a:ext cx="6393283" cy="586330"/>
      </dsp:txXfrm>
    </dsp:sp>
    <dsp:sp modelId="{838A6E29-9937-45E3-AECB-FD8C0C9FFB16}">
      <dsp:nvSpPr>
        <dsp:cNvPr id="0" name=""/>
        <dsp:cNvSpPr/>
      </dsp:nvSpPr>
      <dsp:spPr>
        <a:xfrm>
          <a:off x="337896" y="1993524"/>
          <a:ext cx="1054452" cy="469064"/>
        </a:xfrm>
        <a:prstGeom prst="notchedRightArrow">
          <a:avLst/>
        </a:prstGeom>
        <a:solidFill>
          <a:srgbClr val="0065B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68E75F-7F01-4B1B-A702-449B55D9CD9A}">
      <dsp:nvSpPr>
        <dsp:cNvPr id="0" name=""/>
        <dsp:cNvSpPr/>
      </dsp:nvSpPr>
      <dsp:spPr>
        <a:xfrm>
          <a:off x="0" y="2582021"/>
          <a:ext cx="8064896" cy="586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избирательные комиссии</a:t>
          </a:r>
        </a:p>
      </dsp:txBody>
      <dsp:txXfrm>
        <a:off x="1671612" y="2582021"/>
        <a:ext cx="6393283" cy="586330"/>
      </dsp:txXfrm>
    </dsp:sp>
    <dsp:sp modelId="{49302EF0-9455-47EC-B925-9ECBDB4149FE}">
      <dsp:nvSpPr>
        <dsp:cNvPr id="0" name=""/>
        <dsp:cNvSpPr/>
      </dsp:nvSpPr>
      <dsp:spPr>
        <a:xfrm>
          <a:off x="337896" y="2638488"/>
          <a:ext cx="1054452" cy="469064"/>
        </a:xfrm>
        <a:prstGeom prst="notchedRightArrow">
          <a:avLst/>
        </a:prstGeom>
        <a:solidFill>
          <a:srgbClr val="0065B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6E72E-88B5-4C2B-82CE-02356663D1C8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D6163-CC5F-48C6-A40C-81C97017F6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3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26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883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818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764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689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615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560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96" algn="l" defTabSz="9138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D6163-CC5F-48C6-A40C-81C97017F6D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D6163-CC5F-48C6-A40C-81C97017F6D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4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F8E5-730E-43D1-933F-B309988AC1E7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3B44-AD46-421F-827E-40228DDCDC00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062E-7041-474B-AB0A-C48DCA02C603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659" indent="0" algn="ctr">
              <a:buNone/>
              <a:defRPr sz="1500"/>
            </a:lvl2pPr>
            <a:lvl3pPr marL="685341" indent="0" algn="ctr">
              <a:buNone/>
              <a:defRPr sz="1400"/>
            </a:lvl3pPr>
            <a:lvl4pPr marL="1028012" indent="0" algn="ctr">
              <a:buNone/>
              <a:defRPr sz="1200"/>
            </a:lvl4pPr>
            <a:lvl5pPr marL="1370682" indent="0" algn="ctr">
              <a:buNone/>
              <a:defRPr sz="1200"/>
            </a:lvl5pPr>
            <a:lvl6pPr marL="1713365" indent="0" algn="ctr">
              <a:buNone/>
              <a:defRPr sz="1200"/>
            </a:lvl6pPr>
            <a:lvl7pPr marL="2056022" indent="0" algn="ctr">
              <a:buNone/>
              <a:defRPr sz="1200"/>
            </a:lvl7pPr>
            <a:lvl8pPr marL="2398680" indent="0" algn="ctr">
              <a:buNone/>
              <a:defRPr sz="1200"/>
            </a:lvl8pPr>
            <a:lvl9pPr marL="2741339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95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779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28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6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3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68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3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0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86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13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669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894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659" indent="0">
              <a:buNone/>
              <a:defRPr sz="1500" b="1"/>
            </a:lvl2pPr>
            <a:lvl3pPr marL="685341" indent="0">
              <a:buNone/>
              <a:defRPr sz="1400" b="1"/>
            </a:lvl3pPr>
            <a:lvl4pPr marL="1028012" indent="0">
              <a:buNone/>
              <a:defRPr sz="1200" b="1"/>
            </a:lvl4pPr>
            <a:lvl5pPr marL="1370682" indent="0">
              <a:buNone/>
              <a:defRPr sz="1200" b="1"/>
            </a:lvl5pPr>
            <a:lvl6pPr marL="1713365" indent="0">
              <a:buNone/>
              <a:defRPr sz="1200" b="1"/>
            </a:lvl6pPr>
            <a:lvl7pPr marL="2056022" indent="0">
              <a:buNone/>
              <a:defRPr sz="1200" b="1"/>
            </a:lvl7pPr>
            <a:lvl8pPr marL="2398680" indent="0">
              <a:buNone/>
              <a:defRPr sz="1200" b="1"/>
            </a:lvl8pPr>
            <a:lvl9pPr marL="274133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659" indent="0">
              <a:buNone/>
              <a:defRPr sz="1500" b="1"/>
            </a:lvl2pPr>
            <a:lvl3pPr marL="685341" indent="0">
              <a:buNone/>
              <a:defRPr sz="1400" b="1"/>
            </a:lvl3pPr>
            <a:lvl4pPr marL="1028012" indent="0">
              <a:buNone/>
              <a:defRPr sz="1200" b="1"/>
            </a:lvl4pPr>
            <a:lvl5pPr marL="1370682" indent="0">
              <a:buNone/>
              <a:defRPr sz="1200" b="1"/>
            </a:lvl5pPr>
            <a:lvl6pPr marL="1713365" indent="0">
              <a:buNone/>
              <a:defRPr sz="1200" b="1"/>
            </a:lvl6pPr>
            <a:lvl7pPr marL="2056022" indent="0">
              <a:buNone/>
              <a:defRPr sz="1200" b="1"/>
            </a:lvl7pPr>
            <a:lvl8pPr marL="2398680" indent="0">
              <a:buNone/>
              <a:defRPr sz="1200" b="1"/>
            </a:lvl8pPr>
            <a:lvl9pPr marL="274133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90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967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92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9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659" indent="0">
              <a:buNone/>
              <a:defRPr sz="1100"/>
            </a:lvl2pPr>
            <a:lvl3pPr marL="685341" indent="0">
              <a:buNone/>
              <a:defRPr sz="900"/>
            </a:lvl3pPr>
            <a:lvl4pPr marL="1028012" indent="0">
              <a:buNone/>
              <a:defRPr sz="800"/>
            </a:lvl4pPr>
            <a:lvl5pPr marL="1370682" indent="0">
              <a:buNone/>
              <a:defRPr sz="800"/>
            </a:lvl5pPr>
            <a:lvl6pPr marL="1713365" indent="0">
              <a:buNone/>
              <a:defRPr sz="800"/>
            </a:lvl6pPr>
            <a:lvl7pPr marL="2056022" indent="0">
              <a:buNone/>
              <a:defRPr sz="800"/>
            </a:lvl7pPr>
            <a:lvl8pPr marL="2398680" indent="0">
              <a:buNone/>
              <a:defRPr sz="800"/>
            </a:lvl8pPr>
            <a:lvl9pPr marL="274133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82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0DDD-59F5-4694-9CEA-9AEABC64EA27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91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659" indent="0">
              <a:buNone/>
              <a:defRPr sz="2100"/>
            </a:lvl2pPr>
            <a:lvl3pPr marL="685341" indent="0">
              <a:buNone/>
              <a:defRPr sz="1800"/>
            </a:lvl3pPr>
            <a:lvl4pPr marL="1028012" indent="0">
              <a:buNone/>
              <a:defRPr sz="1500"/>
            </a:lvl4pPr>
            <a:lvl5pPr marL="1370682" indent="0">
              <a:buNone/>
              <a:defRPr sz="1500"/>
            </a:lvl5pPr>
            <a:lvl6pPr marL="1713365" indent="0">
              <a:buNone/>
              <a:defRPr sz="1500"/>
            </a:lvl6pPr>
            <a:lvl7pPr marL="2056022" indent="0">
              <a:buNone/>
              <a:defRPr sz="1500"/>
            </a:lvl7pPr>
            <a:lvl8pPr marL="2398680" indent="0">
              <a:buNone/>
              <a:defRPr sz="1500"/>
            </a:lvl8pPr>
            <a:lvl9pPr marL="2741339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659" indent="0">
              <a:buNone/>
              <a:defRPr sz="1100"/>
            </a:lvl2pPr>
            <a:lvl3pPr marL="685341" indent="0">
              <a:buNone/>
              <a:defRPr sz="900"/>
            </a:lvl3pPr>
            <a:lvl4pPr marL="1028012" indent="0">
              <a:buNone/>
              <a:defRPr sz="800"/>
            </a:lvl4pPr>
            <a:lvl5pPr marL="1370682" indent="0">
              <a:buNone/>
              <a:defRPr sz="800"/>
            </a:lvl5pPr>
            <a:lvl6pPr marL="1713365" indent="0">
              <a:buNone/>
              <a:defRPr sz="800"/>
            </a:lvl6pPr>
            <a:lvl7pPr marL="2056022" indent="0">
              <a:buNone/>
              <a:defRPr sz="800"/>
            </a:lvl7pPr>
            <a:lvl8pPr marL="2398680" indent="0">
              <a:buNone/>
              <a:defRPr sz="800"/>
            </a:lvl8pPr>
            <a:lvl9pPr marL="274133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16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69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6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6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320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677" indent="0" algn="ctr">
              <a:buNone/>
              <a:defRPr sz="1500"/>
            </a:lvl2pPr>
            <a:lvl3pPr marL="685375" indent="0" algn="ctr">
              <a:buNone/>
              <a:defRPr sz="1400"/>
            </a:lvl3pPr>
            <a:lvl4pPr marL="1028063" indent="0" algn="ctr">
              <a:buNone/>
              <a:defRPr sz="1200"/>
            </a:lvl4pPr>
            <a:lvl5pPr marL="1370750" indent="0" algn="ctr">
              <a:buNone/>
              <a:defRPr sz="1200"/>
            </a:lvl5pPr>
            <a:lvl6pPr marL="1713449" indent="0" algn="ctr">
              <a:buNone/>
              <a:defRPr sz="1200"/>
            </a:lvl6pPr>
            <a:lvl7pPr marL="2056124" indent="0" algn="ctr">
              <a:buNone/>
              <a:defRPr sz="1200"/>
            </a:lvl7pPr>
            <a:lvl8pPr marL="2398800" indent="0" algn="ctr">
              <a:buNone/>
              <a:defRPr sz="1200"/>
            </a:lvl8pPr>
            <a:lvl9pPr marL="2741477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6110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589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2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6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3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7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4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1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8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147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383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102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677" indent="0">
              <a:buNone/>
              <a:defRPr sz="1500" b="1"/>
            </a:lvl2pPr>
            <a:lvl3pPr marL="685375" indent="0">
              <a:buNone/>
              <a:defRPr sz="1400" b="1"/>
            </a:lvl3pPr>
            <a:lvl4pPr marL="1028063" indent="0">
              <a:buNone/>
              <a:defRPr sz="1200" b="1"/>
            </a:lvl4pPr>
            <a:lvl5pPr marL="1370750" indent="0">
              <a:buNone/>
              <a:defRPr sz="1200" b="1"/>
            </a:lvl5pPr>
            <a:lvl6pPr marL="1713449" indent="0">
              <a:buNone/>
              <a:defRPr sz="1200" b="1"/>
            </a:lvl6pPr>
            <a:lvl7pPr marL="2056124" indent="0">
              <a:buNone/>
              <a:defRPr sz="1200" b="1"/>
            </a:lvl7pPr>
            <a:lvl8pPr marL="2398800" indent="0">
              <a:buNone/>
              <a:defRPr sz="1200" b="1"/>
            </a:lvl8pPr>
            <a:lvl9pPr marL="2741477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677" indent="0">
              <a:buNone/>
              <a:defRPr sz="1500" b="1"/>
            </a:lvl2pPr>
            <a:lvl3pPr marL="685375" indent="0">
              <a:buNone/>
              <a:defRPr sz="1400" b="1"/>
            </a:lvl3pPr>
            <a:lvl4pPr marL="1028063" indent="0">
              <a:buNone/>
              <a:defRPr sz="1200" b="1"/>
            </a:lvl4pPr>
            <a:lvl5pPr marL="1370750" indent="0">
              <a:buNone/>
              <a:defRPr sz="1200" b="1"/>
            </a:lvl5pPr>
            <a:lvl6pPr marL="1713449" indent="0">
              <a:buNone/>
              <a:defRPr sz="1200" b="1"/>
            </a:lvl6pPr>
            <a:lvl7pPr marL="2056124" indent="0">
              <a:buNone/>
              <a:defRPr sz="1200" b="1"/>
            </a:lvl7pPr>
            <a:lvl8pPr marL="2398800" indent="0">
              <a:buNone/>
              <a:defRPr sz="1200" b="1"/>
            </a:lvl8pPr>
            <a:lvl9pPr marL="2741477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681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5399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49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8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A551-427A-4CE0-B3F9-EC0AF59C3218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8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677" indent="0">
              <a:buNone/>
              <a:defRPr sz="1100"/>
            </a:lvl2pPr>
            <a:lvl3pPr marL="685375" indent="0">
              <a:buNone/>
              <a:defRPr sz="900"/>
            </a:lvl3pPr>
            <a:lvl4pPr marL="1028063" indent="0">
              <a:buNone/>
              <a:defRPr sz="800"/>
            </a:lvl4pPr>
            <a:lvl5pPr marL="1370750" indent="0">
              <a:buNone/>
              <a:defRPr sz="800"/>
            </a:lvl5pPr>
            <a:lvl6pPr marL="1713449" indent="0">
              <a:buNone/>
              <a:defRPr sz="800"/>
            </a:lvl6pPr>
            <a:lvl7pPr marL="2056124" indent="0">
              <a:buNone/>
              <a:defRPr sz="800"/>
            </a:lvl7pPr>
            <a:lvl8pPr marL="2398800" indent="0">
              <a:buNone/>
              <a:defRPr sz="800"/>
            </a:lvl8pPr>
            <a:lvl9pPr marL="274147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80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8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677" indent="0">
              <a:buNone/>
              <a:defRPr sz="2100"/>
            </a:lvl2pPr>
            <a:lvl3pPr marL="685375" indent="0">
              <a:buNone/>
              <a:defRPr sz="1800"/>
            </a:lvl3pPr>
            <a:lvl4pPr marL="1028063" indent="0">
              <a:buNone/>
              <a:defRPr sz="1500"/>
            </a:lvl4pPr>
            <a:lvl5pPr marL="1370750" indent="0">
              <a:buNone/>
              <a:defRPr sz="1500"/>
            </a:lvl5pPr>
            <a:lvl6pPr marL="1713449" indent="0">
              <a:buNone/>
              <a:defRPr sz="1500"/>
            </a:lvl6pPr>
            <a:lvl7pPr marL="2056124" indent="0">
              <a:buNone/>
              <a:defRPr sz="1500"/>
            </a:lvl7pPr>
            <a:lvl8pPr marL="2398800" indent="0">
              <a:buNone/>
              <a:defRPr sz="1500"/>
            </a:lvl8pPr>
            <a:lvl9pPr marL="2741477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677" indent="0">
              <a:buNone/>
              <a:defRPr sz="1100"/>
            </a:lvl2pPr>
            <a:lvl3pPr marL="685375" indent="0">
              <a:buNone/>
              <a:defRPr sz="900"/>
            </a:lvl3pPr>
            <a:lvl4pPr marL="1028063" indent="0">
              <a:buNone/>
              <a:defRPr sz="800"/>
            </a:lvl4pPr>
            <a:lvl5pPr marL="1370750" indent="0">
              <a:buNone/>
              <a:defRPr sz="800"/>
            </a:lvl5pPr>
            <a:lvl6pPr marL="1713449" indent="0">
              <a:buNone/>
              <a:defRPr sz="800"/>
            </a:lvl6pPr>
            <a:lvl7pPr marL="2056124" indent="0">
              <a:buNone/>
              <a:defRPr sz="800"/>
            </a:lvl7pPr>
            <a:lvl8pPr marL="2398800" indent="0">
              <a:buNone/>
              <a:defRPr sz="800"/>
            </a:lvl8pPr>
            <a:lvl9pPr marL="274147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386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5145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62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62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81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704" indent="0" algn="ctr">
              <a:buNone/>
              <a:defRPr sz="1500"/>
            </a:lvl2pPr>
            <a:lvl3pPr marL="685426" indent="0" algn="ctr">
              <a:buNone/>
              <a:defRPr sz="1400"/>
            </a:lvl3pPr>
            <a:lvl4pPr marL="1028139" indent="0" algn="ctr">
              <a:buNone/>
              <a:defRPr sz="1200"/>
            </a:lvl4pPr>
            <a:lvl5pPr marL="1370852" indent="0" algn="ctr">
              <a:buNone/>
              <a:defRPr sz="1200"/>
            </a:lvl5pPr>
            <a:lvl6pPr marL="1713575" indent="0" algn="ctr">
              <a:buNone/>
              <a:defRPr sz="1200"/>
            </a:lvl6pPr>
            <a:lvl7pPr marL="2056277" indent="0" algn="ctr">
              <a:buNone/>
              <a:defRPr sz="1200"/>
            </a:lvl7pPr>
            <a:lvl8pPr marL="2398980" indent="0" algn="ctr">
              <a:buNone/>
              <a:defRPr sz="1200"/>
            </a:lvl8pPr>
            <a:lvl9pPr marL="2741684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6788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0053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23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7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4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1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8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27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89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168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6889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0766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04" indent="0">
              <a:buNone/>
              <a:defRPr sz="1500" b="1"/>
            </a:lvl2pPr>
            <a:lvl3pPr marL="685426" indent="0">
              <a:buNone/>
              <a:defRPr sz="1400" b="1"/>
            </a:lvl3pPr>
            <a:lvl4pPr marL="1028139" indent="0">
              <a:buNone/>
              <a:defRPr sz="1200" b="1"/>
            </a:lvl4pPr>
            <a:lvl5pPr marL="1370852" indent="0">
              <a:buNone/>
              <a:defRPr sz="1200" b="1"/>
            </a:lvl5pPr>
            <a:lvl6pPr marL="1713575" indent="0">
              <a:buNone/>
              <a:defRPr sz="1200" b="1"/>
            </a:lvl6pPr>
            <a:lvl7pPr marL="2056277" indent="0">
              <a:buNone/>
              <a:defRPr sz="1200" b="1"/>
            </a:lvl7pPr>
            <a:lvl8pPr marL="2398980" indent="0">
              <a:buNone/>
              <a:defRPr sz="1200" b="1"/>
            </a:lvl8pPr>
            <a:lvl9pPr marL="2741684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04" indent="0">
              <a:buNone/>
              <a:defRPr sz="1500" b="1"/>
            </a:lvl2pPr>
            <a:lvl3pPr marL="685426" indent="0">
              <a:buNone/>
              <a:defRPr sz="1400" b="1"/>
            </a:lvl3pPr>
            <a:lvl4pPr marL="1028139" indent="0">
              <a:buNone/>
              <a:defRPr sz="1200" b="1"/>
            </a:lvl4pPr>
            <a:lvl5pPr marL="1370852" indent="0">
              <a:buNone/>
              <a:defRPr sz="1200" b="1"/>
            </a:lvl5pPr>
            <a:lvl6pPr marL="1713575" indent="0">
              <a:buNone/>
              <a:defRPr sz="1200" b="1"/>
            </a:lvl6pPr>
            <a:lvl7pPr marL="2056277" indent="0">
              <a:buNone/>
              <a:defRPr sz="1200" b="1"/>
            </a:lvl7pPr>
            <a:lvl8pPr marL="2398980" indent="0">
              <a:buNone/>
              <a:defRPr sz="1200" b="1"/>
            </a:lvl8pPr>
            <a:lvl9pPr marL="2741684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2180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72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843F-D8F0-4FD6-B61C-F77F8D654D58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8745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86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04" indent="0">
              <a:buNone/>
              <a:defRPr sz="1100"/>
            </a:lvl2pPr>
            <a:lvl3pPr marL="685426" indent="0">
              <a:buNone/>
              <a:defRPr sz="900"/>
            </a:lvl3pPr>
            <a:lvl4pPr marL="1028139" indent="0">
              <a:buNone/>
              <a:defRPr sz="800"/>
            </a:lvl4pPr>
            <a:lvl5pPr marL="1370852" indent="0">
              <a:buNone/>
              <a:defRPr sz="800"/>
            </a:lvl5pPr>
            <a:lvl6pPr marL="1713575" indent="0">
              <a:buNone/>
              <a:defRPr sz="800"/>
            </a:lvl6pPr>
            <a:lvl7pPr marL="2056277" indent="0">
              <a:buNone/>
              <a:defRPr sz="800"/>
            </a:lvl7pPr>
            <a:lvl8pPr marL="2398980" indent="0">
              <a:buNone/>
              <a:defRPr sz="800"/>
            </a:lvl8pPr>
            <a:lvl9pPr marL="274168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7618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86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704" indent="0">
              <a:buNone/>
              <a:defRPr sz="2100"/>
            </a:lvl2pPr>
            <a:lvl3pPr marL="685426" indent="0">
              <a:buNone/>
              <a:defRPr sz="1800"/>
            </a:lvl3pPr>
            <a:lvl4pPr marL="1028139" indent="0">
              <a:buNone/>
              <a:defRPr sz="1500"/>
            </a:lvl4pPr>
            <a:lvl5pPr marL="1370852" indent="0">
              <a:buNone/>
              <a:defRPr sz="1500"/>
            </a:lvl5pPr>
            <a:lvl6pPr marL="1713575" indent="0">
              <a:buNone/>
              <a:defRPr sz="1500"/>
            </a:lvl6pPr>
            <a:lvl7pPr marL="2056277" indent="0">
              <a:buNone/>
              <a:defRPr sz="1500"/>
            </a:lvl7pPr>
            <a:lvl8pPr marL="2398980" indent="0">
              <a:buNone/>
              <a:defRPr sz="1500"/>
            </a:lvl8pPr>
            <a:lvl9pPr marL="2741684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04" indent="0">
              <a:buNone/>
              <a:defRPr sz="1100"/>
            </a:lvl2pPr>
            <a:lvl3pPr marL="685426" indent="0">
              <a:buNone/>
              <a:defRPr sz="900"/>
            </a:lvl3pPr>
            <a:lvl4pPr marL="1028139" indent="0">
              <a:buNone/>
              <a:defRPr sz="800"/>
            </a:lvl4pPr>
            <a:lvl5pPr marL="1370852" indent="0">
              <a:buNone/>
              <a:defRPr sz="800"/>
            </a:lvl5pPr>
            <a:lvl6pPr marL="1713575" indent="0">
              <a:buNone/>
              <a:defRPr sz="800"/>
            </a:lvl6pPr>
            <a:lvl7pPr marL="2056277" indent="0">
              <a:buNone/>
              <a:defRPr sz="800"/>
            </a:lvl7pPr>
            <a:lvl8pPr marL="2398980" indent="0">
              <a:buNone/>
              <a:defRPr sz="800"/>
            </a:lvl8pPr>
            <a:lvl9pPr marL="274168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4678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533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59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59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875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740" indent="0" algn="ctr">
              <a:buNone/>
              <a:defRPr sz="1500"/>
            </a:lvl2pPr>
            <a:lvl3pPr marL="685494" indent="0" algn="ctr">
              <a:buNone/>
              <a:defRPr sz="1400"/>
            </a:lvl3pPr>
            <a:lvl4pPr marL="1028241" indent="0" algn="ctr">
              <a:buNone/>
              <a:defRPr sz="1200"/>
            </a:lvl4pPr>
            <a:lvl5pPr marL="1370988" indent="0" algn="ctr">
              <a:buNone/>
              <a:defRPr sz="1200"/>
            </a:lvl5pPr>
            <a:lvl6pPr marL="1713743" indent="0" algn="ctr">
              <a:buNone/>
              <a:defRPr sz="1200"/>
            </a:lvl6pPr>
            <a:lvl7pPr marL="2056481" indent="0" algn="ctr">
              <a:buNone/>
              <a:defRPr sz="1200"/>
            </a:lvl7pPr>
            <a:lvl8pPr marL="2399220" indent="0" algn="ctr">
              <a:buNone/>
              <a:defRPr sz="1200"/>
            </a:lvl8pPr>
            <a:lvl9pPr marL="274196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7812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041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19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7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4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24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7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2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196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9832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9642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40" indent="0">
              <a:buNone/>
              <a:defRPr sz="1500" b="1"/>
            </a:lvl2pPr>
            <a:lvl3pPr marL="685494" indent="0">
              <a:buNone/>
              <a:defRPr sz="1400" b="1"/>
            </a:lvl3pPr>
            <a:lvl4pPr marL="1028241" indent="0">
              <a:buNone/>
              <a:defRPr sz="1200" b="1"/>
            </a:lvl4pPr>
            <a:lvl5pPr marL="1370988" indent="0">
              <a:buNone/>
              <a:defRPr sz="1200" b="1"/>
            </a:lvl5pPr>
            <a:lvl6pPr marL="1713743" indent="0">
              <a:buNone/>
              <a:defRPr sz="1200" b="1"/>
            </a:lvl6pPr>
            <a:lvl7pPr marL="2056481" indent="0">
              <a:buNone/>
              <a:defRPr sz="1200" b="1"/>
            </a:lvl7pPr>
            <a:lvl8pPr marL="2399220" indent="0">
              <a:buNone/>
              <a:defRPr sz="1200" b="1"/>
            </a:lvl8pPr>
            <a:lvl9pPr marL="274196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40" indent="0">
              <a:buNone/>
              <a:defRPr sz="1500" b="1"/>
            </a:lvl2pPr>
            <a:lvl3pPr marL="685494" indent="0">
              <a:buNone/>
              <a:defRPr sz="1400" b="1"/>
            </a:lvl3pPr>
            <a:lvl4pPr marL="1028241" indent="0">
              <a:buNone/>
              <a:defRPr sz="1200" b="1"/>
            </a:lvl4pPr>
            <a:lvl5pPr marL="1370988" indent="0">
              <a:buNone/>
              <a:defRPr sz="1200" b="1"/>
            </a:lvl5pPr>
            <a:lvl6pPr marL="1713743" indent="0">
              <a:buNone/>
              <a:defRPr sz="1200" b="1"/>
            </a:lvl6pPr>
            <a:lvl7pPr marL="2056481" indent="0">
              <a:buNone/>
              <a:defRPr sz="1200" b="1"/>
            </a:lvl7pPr>
            <a:lvl8pPr marL="2399220" indent="0">
              <a:buNone/>
              <a:defRPr sz="1200" b="1"/>
            </a:lvl8pPr>
            <a:lvl9pPr marL="274196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46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26" indent="0">
              <a:buNone/>
              <a:defRPr sz="2000" b="1"/>
            </a:lvl2pPr>
            <a:lvl3pPr marL="913883" indent="0">
              <a:buNone/>
              <a:defRPr sz="1800" b="1"/>
            </a:lvl3pPr>
            <a:lvl4pPr marL="1370818" indent="0">
              <a:buNone/>
              <a:defRPr sz="1600" b="1"/>
            </a:lvl4pPr>
            <a:lvl5pPr marL="1827764" indent="0">
              <a:buNone/>
              <a:defRPr sz="1600" b="1"/>
            </a:lvl5pPr>
            <a:lvl6pPr marL="2284689" indent="0">
              <a:buNone/>
              <a:defRPr sz="1600" b="1"/>
            </a:lvl6pPr>
            <a:lvl7pPr marL="2741615" indent="0">
              <a:buNone/>
              <a:defRPr sz="1600" b="1"/>
            </a:lvl7pPr>
            <a:lvl8pPr marL="3198560" indent="0">
              <a:buNone/>
              <a:defRPr sz="1600" b="1"/>
            </a:lvl8pPr>
            <a:lvl9pPr marL="365549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4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26" indent="0">
              <a:buNone/>
              <a:defRPr sz="2000" b="1"/>
            </a:lvl2pPr>
            <a:lvl3pPr marL="913883" indent="0">
              <a:buNone/>
              <a:defRPr sz="1800" b="1"/>
            </a:lvl3pPr>
            <a:lvl4pPr marL="1370818" indent="0">
              <a:buNone/>
              <a:defRPr sz="1600" b="1"/>
            </a:lvl4pPr>
            <a:lvl5pPr marL="1827764" indent="0">
              <a:buNone/>
              <a:defRPr sz="1600" b="1"/>
            </a:lvl5pPr>
            <a:lvl6pPr marL="2284689" indent="0">
              <a:buNone/>
              <a:defRPr sz="1600" b="1"/>
            </a:lvl6pPr>
            <a:lvl7pPr marL="2741615" indent="0">
              <a:buNone/>
              <a:defRPr sz="1600" b="1"/>
            </a:lvl7pPr>
            <a:lvl8pPr marL="3198560" indent="0">
              <a:buNone/>
              <a:defRPr sz="1600" b="1"/>
            </a:lvl8pPr>
            <a:lvl9pPr marL="365549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4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7205-3617-453F-A9A1-E9BF1AA6B927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8648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8384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82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40" indent="0">
              <a:buNone/>
              <a:defRPr sz="1100"/>
            </a:lvl2pPr>
            <a:lvl3pPr marL="685494" indent="0">
              <a:buNone/>
              <a:defRPr sz="900"/>
            </a:lvl3pPr>
            <a:lvl4pPr marL="1028241" indent="0">
              <a:buNone/>
              <a:defRPr sz="800"/>
            </a:lvl4pPr>
            <a:lvl5pPr marL="1370988" indent="0">
              <a:buNone/>
              <a:defRPr sz="800"/>
            </a:lvl5pPr>
            <a:lvl6pPr marL="1713743" indent="0">
              <a:buNone/>
              <a:defRPr sz="800"/>
            </a:lvl6pPr>
            <a:lvl7pPr marL="2056481" indent="0">
              <a:buNone/>
              <a:defRPr sz="800"/>
            </a:lvl7pPr>
            <a:lvl8pPr marL="2399220" indent="0">
              <a:buNone/>
              <a:defRPr sz="800"/>
            </a:lvl8pPr>
            <a:lvl9pPr marL="274196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080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82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740" indent="0">
              <a:buNone/>
              <a:defRPr sz="2100"/>
            </a:lvl2pPr>
            <a:lvl3pPr marL="685494" indent="0">
              <a:buNone/>
              <a:defRPr sz="1800"/>
            </a:lvl3pPr>
            <a:lvl4pPr marL="1028241" indent="0">
              <a:buNone/>
              <a:defRPr sz="1500"/>
            </a:lvl4pPr>
            <a:lvl5pPr marL="1370988" indent="0">
              <a:buNone/>
              <a:defRPr sz="1500"/>
            </a:lvl5pPr>
            <a:lvl6pPr marL="1713743" indent="0">
              <a:buNone/>
              <a:defRPr sz="1500"/>
            </a:lvl6pPr>
            <a:lvl7pPr marL="2056481" indent="0">
              <a:buNone/>
              <a:defRPr sz="1500"/>
            </a:lvl7pPr>
            <a:lvl8pPr marL="2399220" indent="0">
              <a:buNone/>
              <a:defRPr sz="1500"/>
            </a:lvl8pPr>
            <a:lvl9pPr marL="274196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40" indent="0">
              <a:buNone/>
              <a:defRPr sz="1100"/>
            </a:lvl2pPr>
            <a:lvl3pPr marL="685494" indent="0">
              <a:buNone/>
              <a:defRPr sz="900"/>
            </a:lvl3pPr>
            <a:lvl4pPr marL="1028241" indent="0">
              <a:buNone/>
              <a:defRPr sz="800"/>
            </a:lvl4pPr>
            <a:lvl5pPr marL="1370988" indent="0">
              <a:buNone/>
              <a:defRPr sz="800"/>
            </a:lvl5pPr>
            <a:lvl6pPr marL="1713743" indent="0">
              <a:buNone/>
              <a:defRPr sz="800"/>
            </a:lvl6pPr>
            <a:lvl7pPr marL="2056481" indent="0">
              <a:buNone/>
              <a:defRPr sz="800"/>
            </a:lvl7pPr>
            <a:lvl8pPr marL="2399220" indent="0">
              <a:buNone/>
              <a:defRPr sz="800"/>
            </a:lvl8pPr>
            <a:lvl9pPr marL="274196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1910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042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55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55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8455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785" indent="0" algn="ctr">
              <a:buNone/>
              <a:defRPr sz="1500"/>
            </a:lvl2pPr>
            <a:lvl3pPr marL="685579" indent="0" algn="ctr">
              <a:buNone/>
              <a:defRPr sz="1400"/>
            </a:lvl3pPr>
            <a:lvl4pPr marL="1028369" indent="0" algn="ctr">
              <a:buNone/>
              <a:defRPr sz="1200"/>
            </a:lvl4pPr>
            <a:lvl5pPr marL="1371158" indent="0" algn="ctr">
              <a:buNone/>
              <a:defRPr sz="1200"/>
            </a:lvl5pPr>
            <a:lvl6pPr marL="1713953" indent="0" algn="ctr">
              <a:buNone/>
              <a:defRPr sz="1200"/>
            </a:lvl6pPr>
            <a:lvl7pPr marL="2056736" indent="0" algn="ctr">
              <a:buNone/>
              <a:defRPr sz="1200"/>
            </a:lvl7pPr>
            <a:lvl8pPr marL="2399520" indent="0" algn="ctr">
              <a:buNone/>
              <a:defRPr sz="1200"/>
            </a:lvl8pPr>
            <a:lvl9pPr marL="2742305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8010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9112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1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7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3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15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9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3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5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85497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37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7C08-4B2F-43B6-B0DC-E36397248D21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85" indent="0">
              <a:buNone/>
              <a:defRPr sz="1500" b="1"/>
            </a:lvl2pPr>
            <a:lvl3pPr marL="685579" indent="0">
              <a:buNone/>
              <a:defRPr sz="1400" b="1"/>
            </a:lvl3pPr>
            <a:lvl4pPr marL="1028369" indent="0">
              <a:buNone/>
              <a:defRPr sz="1200" b="1"/>
            </a:lvl4pPr>
            <a:lvl5pPr marL="1371158" indent="0">
              <a:buNone/>
              <a:defRPr sz="1200" b="1"/>
            </a:lvl5pPr>
            <a:lvl6pPr marL="1713953" indent="0">
              <a:buNone/>
              <a:defRPr sz="1200" b="1"/>
            </a:lvl6pPr>
            <a:lvl7pPr marL="2056736" indent="0">
              <a:buNone/>
              <a:defRPr sz="1200" b="1"/>
            </a:lvl7pPr>
            <a:lvl8pPr marL="2399520" indent="0">
              <a:buNone/>
              <a:defRPr sz="1200" b="1"/>
            </a:lvl8pPr>
            <a:lvl9pPr marL="2742305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85" indent="0">
              <a:buNone/>
              <a:defRPr sz="1500" b="1"/>
            </a:lvl2pPr>
            <a:lvl3pPr marL="685579" indent="0">
              <a:buNone/>
              <a:defRPr sz="1400" b="1"/>
            </a:lvl3pPr>
            <a:lvl4pPr marL="1028369" indent="0">
              <a:buNone/>
              <a:defRPr sz="1200" b="1"/>
            </a:lvl4pPr>
            <a:lvl5pPr marL="1371158" indent="0">
              <a:buNone/>
              <a:defRPr sz="1200" b="1"/>
            </a:lvl5pPr>
            <a:lvl6pPr marL="1713953" indent="0">
              <a:buNone/>
              <a:defRPr sz="1200" b="1"/>
            </a:lvl6pPr>
            <a:lvl7pPr marL="2056736" indent="0">
              <a:buNone/>
              <a:defRPr sz="1200" b="1"/>
            </a:lvl7pPr>
            <a:lvl8pPr marL="2399520" indent="0">
              <a:buNone/>
              <a:defRPr sz="1200" b="1"/>
            </a:lvl8pPr>
            <a:lvl9pPr marL="2742305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02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1609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65842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7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85" indent="0">
              <a:buNone/>
              <a:defRPr sz="1100"/>
            </a:lvl2pPr>
            <a:lvl3pPr marL="685579" indent="0">
              <a:buNone/>
              <a:defRPr sz="900"/>
            </a:lvl3pPr>
            <a:lvl4pPr marL="1028369" indent="0">
              <a:buNone/>
              <a:defRPr sz="800"/>
            </a:lvl4pPr>
            <a:lvl5pPr marL="1371158" indent="0">
              <a:buNone/>
              <a:defRPr sz="800"/>
            </a:lvl5pPr>
            <a:lvl6pPr marL="1713953" indent="0">
              <a:buNone/>
              <a:defRPr sz="800"/>
            </a:lvl6pPr>
            <a:lvl7pPr marL="2056736" indent="0">
              <a:buNone/>
              <a:defRPr sz="800"/>
            </a:lvl7pPr>
            <a:lvl8pPr marL="2399520" indent="0">
              <a:buNone/>
              <a:defRPr sz="800"/>
            </a:lvl8pPr>
            <a:lvl9pPr marL="274230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20138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7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785" indent="0">
              <a:buNone/>
              <a:defRPr sz="2100"/>
            </a:lvl2pPr>
            <a:lvl3pPr marL="685579" indent="0">
              <a:buNone/>
              <a:defRPr sz="1800"/>
            </a:lvl3pPr>
            <a:lvl4pPr marL="1028369" indent="0">
              <a:buNone/>
              <a:defRPr sz="1500"/>
            </a:lvl4pPr>
            <a:lvl5pPr marL="1371158" indent="0">
              <a:buNone/>
              <a:defRPr sz="1500"/>
            </a:lvl5pPr>
            <a:lvl6pPr marL="1713953" indent="0">
              <a:buNone/>
              <a:defRPr sz="1500"/>
            </a:lvl6pPr>
            <a:lvl7pPr marL="2056736" indent="0">
              <a:buNone/>
              <a:defRPr sz="1500"/>
            </a:lvl7pPr>
            <a:lvl8pPr marL="2399520" indent="0">
              <a:buNone/>
              <a:defRPr sz="1500"/>
            </a:lvl8pPr>
            <a:lvl9pPr marL="2742305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85" indent="0">
              <a:buNone/>
              <a:defRPr sz="1100"/>
            </a:lvl2pPr>
            <a:lvl3pPr marL="685579" indent="0">
              <a:buNone/>
              <a:defRPr sz="900"/>
            </a:lvl3pPr>
            <a:lvl4pPr marL="1028369" indent="0">
              <a:buNone/>
              <a:defRPr sz="800"/>
            </a:lvl4pPr>
            <a:lvl5pPr marL="1371158" indent="0">
              <a:buNone/>
              <a:defRPr sz="800"/>
            </a:lvl5pPr>
            <a:lvl6pPr marL="1713953" indent="0">
              <a:buNone/>
              <a:defRPr sz="800"/>
            </a:lvl6pPr>
            <a:lvl7pPr marL="2056736" indent="0">
              <a:buNone/>
              <a:defRPr sz="800"/>
            </a:lvl7pPr>
            <a:lvl8pPr marL="2399520" indent="0">
              <a:buNone/>
              <a:defRPr sz="800"/>
            </a:lvl8pPr>
            <a:lvl9pPr marL="274230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0063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640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50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50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29786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9D7613-06BC-0343-B6D6-ED7B351DA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8D2420-2637-4346-BF51-31D4DD4C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39" indent="0" algn="ctr">
              <a:buNone/>
              <a:defRPr sz="1500"/>
            </a:lvl2pPr>
            <a:lvl3pPr marL="685681" indent="0" algn="ctr">
              <a:buNone/>
              <a:defRPr sz="1400"/>
            </a:lvl3pPr>
            <a:lvl4pPr marL="1028522" indent="0" algn="ctr">
              <a:buNone/>
              <a:defRPr sz="1200"/>
            </a:lvl4pPr>
            <a:lvl5pPr marL="1371362" indent="0" algn="ctr">
              <a:buNone/>
              <a:defRPr sz="1200"/>
            </a:lvl5pPr>
            <a:lvl6pPr marL="1714205" indent="0" algn="ctr">
              <a:buNone/>
              <a:defRPr sz="1200"/>
            </a:lvl6pPr>
            <a:lvl7pPr marL="2057042" indent="0" algn="ctr">
              <a:buNone/>
              <a:defRPr sz="1200"/>
            </a:lvl7pPr>
            <a:lvl8pPr marL="2399880" indent="0" algn="ctr">
              <a:buNone/>
              <a:defRPr sz="1200"/>
            </a:lvl8pPr>
            <a:lvl9pPr marL="2742719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486643-4743-1748-840E-6E8FFACE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BD0D-AF23-47DC-9836-75A4D74B97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FD2289-E8D8-D041-BAB8-3E93B199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867AB-AAF2-4D4E-81B2-B61EA2FA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4988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21CF41-7DB0-984A-96E3-2C987478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D89A5-38CB-3E44-A3F1-F273E77F8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92875-84E0-0D4B-A955-6EB3D8C2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DAFE-DF1F-400D-B687-6223021CD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A92ABD-1C0A-D346-AA90-D65FA850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CF72A-F0BA-CA4E-A4FD-67FF145C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7065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F5A96-07EE-3D4E-8286-EF42D28A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8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ECC5D6-C329-2844-927A-6EB24429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5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04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8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7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6F6BB8-97F0-1445-865C-445C44E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71DC2-E21F-4685-972B-37EAA4B3FA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00E1F3-F046-5947-9CFC-0E3FA8E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8E7306-15E1-1140-AAA1-B9923ED6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7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069A-ADC1-41A1-A07D-47072EFD916F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684257-71D3-AA4B-9C16-3574111D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DF5FBB-25B2-C44B-84C1-DE2999F75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8CBB5AB-3A34-8F48-A657-5AA93E98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73A61B4-B998-834C-96AC-A9C6F335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C9CE-FE06-4251-8371-1E03542981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55E87E-803A-1348-AA9C-C29043F1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CA960D-F997-8846-921A-AF78A10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5060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9DECD1-6147-BF45-8240-BFACAEF5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933C24-4D16-4846-B002-5491EAE1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9" indent="0">
              <a:buNone/>
              <a:defRPr sz="1500" b="1"/>
            </a:lvl2pPr>
            <a:lvl3pPr marL="685681" indent="0">
              <a:buNone/>
              <a:defRPr sz="1400" b="1"/>
            </a:lvl3pPr>
            <a:lvl4pPr marL="1028522" indent="0">
              <a:buNone/>
              <a:defRPr sz="1200" b="1"/>
            </a:lvl4pPr>
            <a:lvl5pPr marL="1371362" indent="0">
              <a:buNone/>
              <a:defRPr sz="1200" b="1"/>
            </a:lvl5pPr>
            <a:lvl6pPr marL="1714205" indent="0">
              <a:buNone/>
              <a:defRPr sz="1200" b="1"/>
            </a:lvl6pPr>
            <a:lvl7pPr marL="2057042" indent="0">
              <a:buNone/>
              <a:defRPr sz="1200" b="1"/>
            </a:lvl7pPr>
            <a:lvl8pPr marL="2399880" indent="0">
              <a:buNone/>
              <a:defRPr sz="1200" b="1"/>
            </a:lvl8pPr>
            <a:lvl9pPr marL="274271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DD77B59-5971-D146-9D30-B605C4BB3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2D2BE9-1908-3047-A717-79B9311A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9" indent="0">
              <a:buNone/>
              <a:defRPr sz="1500" b="1"/>
            </a:lvl2pPr>
            <a:lvl3pPr marL="685681" indent="0">
              <a:buNone/>
              <a:defRPr sz="1400" b="1"/>
            </a:lvl3pPr>
            <a:lvl4pPr marL="1028522" indent="0">
              <a:buNone/>
              <a:defRPr sz="1200" b="1"/>
            </a:lvl4pPr>
            <a:lvl5pPr marL="1371362" indent="0">
              <a:buNone/>
              <a:defRPr sz="1200" b="1"/>
            </a:lvl5pPr>
            <a:lvl6pPr marL="1714205" indent="0">
              <a:buNone/>
              <a:defRPr sz="1200" b="1"/>
            </a:lvl6pPr>
            <a:lvl7pPr marL="2057042" indent="0">
              <a:buNone/>
              <a:defRPr sz="1200" b="1"/>
            </a:lvl7pPr>
            <a:lvl8pPr marL="2399880" indent="0">
              <a:buNone/>
              <a:defRPr sz="1200" b="1"/>
            </a:lvl8pPr>
            <a:lvl9pPr marL="274271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D7BB94F-CE43-6948-A5F8-6937E37E3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6CBFF43-8B0A-264B-8DAF-4F653ACB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A6C8-A405-4CD1-88B3-E356180711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7A6D7D-5BDA-8E4C-9731-2E660941F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C17B357-5AAD-2741-BC10-C2F126F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0134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55021-953F-C74F-B48B-9B04FD5F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63FF3-7FAC-A343-BA2C-8BE621C7B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02B6-B450-44FE-89E4-6EC082F982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111CCC6-3835-0F47-B797-AF8C4C25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40425EF-A8DE-7E46-A720-1D7FB23A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71722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F296FE6-DDBD-6D4F-8F94-A868980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10B-9E65-4854-A8EE-F1A7174036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6B38F-09F8-D849-8465-88327E4F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031AE7-404B-BA4C-8D21-8848AC3E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1906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EFF2EE-750F-134A-AE3B-A7803315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5EAEBB-3527-EC4D-BF57-C15265132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C768C9-D6AC-5F47-B08C-AE963BDFE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39" indent="0">
              <a:buNone/>
              <a:defRPr sz="1100"/>
            </a:lvl2pPr>
            <a:lvl3pPr marL="685681" indent="0">
              <a:buNone/>
              <a:defRPr sz="900"/>
            </a:lvl3pPr>
            <a:lvl4pPr marL="1028522" indent="0">
              <a:buNone/>
              <a:defRPr sz="800"/>
            </a:lvl4pPr>
            <a:lvl5pPr marL="1371362" indent="0">
              <a:buNone/>
              <a:defRPr sz="800"/>
            </a:lvl5pPr>
            <a:lvl6pPr marL="1714205" indent="0">
              <a:buNone/>
              <a:defRPr sz="800"/>
            </a:lvl6pPr>
            <a:lvl7pPr marL="2057042" indent="0">
              <a:buNone/>
              <a:defRPr sz="800"/>
            </a:lvl7pPr>
            <a:lvl8pPr marL="2399880" indent="0">
              <a:buNone/>
              <a:defRPr sz="800"/>
            </a:lvl8pPr>
            <a:lvl9pPr marL="274271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6C06AA-3E2F-ED4A-9AA6-6269BFB5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7AEC4-98E7-47DD-BB90-DA836F7E6D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904CC2C-87F6-4349-B2D8-2B169FC8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FADA1B-75CF-8641-9E80-A82BDF22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926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9E7F5-E0CB-FF47-9B18-37584BAF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0A01E25-6F73-FD49-8565-73493F4F4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39" indent="0">
              <a:buNone/>
              <a:defRPr sz="2100"/>
            </a:lvl2pPr>
            <a:lvl3pPr marL="685681" indent="0">
              <a:buNone/>
              <a:defRPr sz="1800"/>
            </a:lvl3pPr>
            <a:lvl4pPr marL="1028522" indent="0">
              <a:buNone/>
              <a:defRPr sz="1500"/>
            </a:lvl4pPr>
            <a:lvl5pPr marL="1371362" indent="0">
              <a:buNone/>
              <a:defRPr sz="1500"/>
            </a:lvl5pPr>
            <a:lvl6pPr marL="1714205" indent="0">
              <a:buNone/>
              <a:defRPr sz="1500"/>
            </a:lvl6pPr>
            <a:lvl7pPr marL="2057042" indent="0">
              <a:buNone/>
              <a:defRPr sz="1500"/>
            </a:lvl7pPr>
            <a:lvl8pPr marL="2399880" indent="0">
              <a:buNone/>
              <a:defRPr sz="1500"/>
            </a:lvl8pPr>
            <a:lvl9pPr marL="2742719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C30F9EE-A2EA-D647-BAE6-79FCC170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39" indent="0">
              <a:buNone/>
              <a:defRPr sz="1100"/>
            </a:lvl2pPr>
            <a:lvl3pPr marL="685681" indent="0">
              <a:buNone/>
              <a:defRPr sz="900"/>
            </a:lvl3pPr>
            <a:lvl4pPr marL="1028522" indent="0">
              <a:buNone/>
              <a:defRPr sz="800"/>
            </a:lvl4pPr>
            <a:lvl5pPr marL="1371362" indent="0">
              <a:buNone/>
              <a:defRPr sz="800"/>
            </a:lvl5pPr>
            <a:lvl6pPr marL="1714205" indent="0">
              <a:buNone/>
              <a:defRPr sz="800"/>
            </a:lvl6pPr>
            <a:lvl7pPr marL="2057042" indent="0">
              <a:buNone/>
              <a:defRPr sz="800"/>
            </a:lvl7pPr>
            <a:lvl8pPr marL="2399880" indent="0">
              <a:buNone/>
              <a:defRPr sz="800"/>
            </a:lvl8pPr>
            <a:lvl9pPr marL="274271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1EC826-09E5-4441-9DA5-83697AEE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1956-F5C9-4D6F-808E-913500708DA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96C077-9203-2340-AE1B-621F6837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C46A50-EED8-F241-907E-D77F9399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817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A951A-3666-C440-883A-9D7FE1D2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5A86B-B321-EA42-B17D-F2D1C558A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4183C-BA1A-EC45-8BA1-8AD4CAD4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4D80-4461-40D1-8DAD-5FC31E476A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02EC36-9221-E049-A437-F1EE2293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4C4A4-C6EB-DE4C-B9F0-CA3DBD33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9934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D61B69-5CED-414B-930B-69CA8C0A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991A3DE-28A9-B24B-BCC1-5BA7AACB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EC36BD-3EF8-3B4B-AE7D-67D6486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F0E4-9901-4F75-9781-7E9C6FF092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E4A3F6-4454-7045-80F2-D7E5C02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CD7FDB-83AA-3B44-8AD7-154A9834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1058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5C8A4D-9FDD-FD4A-A497-005326CE6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123E3B-538D-3741-B415-3B10B27D6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A6227C-F4A2-0F46-98A9-6AC7C74C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60A414CE-76AD-4C10-991B-C014012F10A0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110F93-1628-974B-9CD6-04DD3BB5A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37AA34-9885-8240-83A2-60610F700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77385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52DB09-5180-3F4D-8FFF-AF70A0A86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8D7B17-C6DC-E645-9A2E-196EB8D40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062F5A-B80E-5C41-8A45-62F9757C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B8555A12-55CD-49FC-8B2F-6277F1B1363D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6A7AD3-531B-374F-9A40-7677B6CD6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48C832-1332-6243-846D-DE1FE5D7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0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1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26" indent="0">
              <a:buNone/>
              <a:defRPr sz="1200"/>
            </a:lvl2pPr>
            <a:lvl3pPr marL="913883" indent="0">
              <a:buNone/>
              <a:defRPr sz="1000"/>
            </a:lvl3pPr>
            <a:lvl4pPr marL="1370818" indent="0">
              <a:buNone/>
              <a:defRPr sz="900"/>
            </a:lvl4pPr>
            <a:lvl5pPr marL="1827764" indent="0">
              <a:buNone/>
              <a:defRPr sz="900"/>
            </a:lvl5pPr>
            <a:lvl6pPr marL="2284689" indent="0">
              <a:buNone/>
              <a:defRPr sz="900"/>
            </a:lvl6pPr>
            <a:lvl7pPr marL="2741615" indent="0">
              <a:buNone/>
              <a:defRPr sz="900"/>
            </a:lvl7pPr>
            <a:lvl8pPr marL="3198560" indent="0">
              <a:buNone/>
              <a:defRPr sz="900"/>
            </a:lvl8pPr>
            <a:lvl9pPr marL="365549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C88E-E01A-451D-B6F0-1BD09815A474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6FA5AA-F6AC-334E-BFFC-892044D6A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E917D8-880C-C94D-A9A1-21045F9D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7DBAAC-4BA0-1F49-AFC9-9574CA172E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887957DF-C7A9-4D1E-BBD4-F795B6CBF743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ADCF06-53DD-2E4D-A527-FB300DF6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BA2958-4E03-C94A-A99A-C9B80C924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5752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BE7321-6A29-A44F-92EA-1E01E0717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5B26A3-3CA2-0449-945D-F2C37C62F9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B518A80-0D86-8F4D-96C1-29B7AE430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54D1EB-E19A-3148-ACD0-F990E849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D7FD01EF-C4F2-4F03-A4FD-259315DF566B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99FEF7-939B-A04A-9A63-5F19554AC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73F124F-522E-C14A-862C-085E9B7B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3601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77CE5-1A38-3441-90E3-3708C8568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E08B62-8C90-D746-979B-0890451A3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2BD1C4C-8CBB-804C-ADE0-87FA239F9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E1045F9-3B7E-1D4E-9044-8DA2357D2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C6A8999-7526-BD47-91CC-65C597308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1F23595-A149-4749-9FE3-DC7268A9B5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DF98F461-ED15-46B4-AB6E-01328B94113A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131E3CD-C5B1-B046-A86E-3A06001D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1C61EB3-4F5D-884B-A2F4-CF6B210FA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0515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E12BE7-64F5-6D4F-A52B-0974D1BC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0E0903D-E401-0C49-A3B8-4F7D20FD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7E2FE496-8300-4F15-B3C3-2486D901C5DA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099EF52-B9A2-3946-84D2-CABA0DFD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3105E7F-EC90-D94A-864B-976F03F1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36209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DA82C3-D85A-5544-9343-EA26AA79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5BD9BAC7-1E52-47DB-B8F0-85842B86505E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CBDBBE1-836D-094B-B7A6-4CC6A03E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550160-9AA9-FB47-9CDC-C3AB7F5B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45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2D21EE-B284-9F44-B7BB-7F3B33631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9205F9-1BC5-EA4B-A613-29B9DDD13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90ADA5-FB7F-A84E-B573-B439080CC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4FF2C9-E6B7-3743-A8CA-4744E7D6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3A99FF89-F548-41C1-8F42-88B66E065868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7A89FE-FD09-4844-BD3D-D490A4493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6CACB8-52E0-054D-A7CE-67E8A8BD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8800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F84D85-118D-764C-827E-FD12D80F1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376B3BE-EE73-2341-A7F5-4878C570D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EEAEB5-78BA-0C4A-880B-8020217AD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897481-DE92-8944-886D-F3AACB43D6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D088AC22-7E90-47A3-ADC3-A933C32C422C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061978-7713-DF4C-8AA2-F9148352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3DB06C8-89AB-F646-BD62-3CA9E83D2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03079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643576-A115-604E-A8F2-20EFF236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69B15DA-E5F9-9E45-B753-5A639BB86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84DCD3-4103-EA49-AD5F-BD5FA74D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BD7EDC01-4466-498D-B461-513838A4E45C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C12C1F-29D5-E446-82C7-16A1C95A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D83434-3893-A34B-B205-5375CF42B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883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D2060A8-FCC6-1F4B-8B08-95915E945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A9D2767-65FE-AA44-9794-50B105F78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4323BF-DA46-B14D-BB5F-661F7287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fld id="{82AC0564-7507-4A74-976E-0C9794AE0C61}" type="datetime1">
              <a:rPr lang="ru-RU" sz="1400" smtClean="0">
                <a:solidFill>
                  <a:prstClr val="black"/>
                </a:solidFill>
              </a:rPr>
              <a:pPr defTabSz="685681"/>
              <a:t>06.02.2024</a:t>
            </a:fld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E55FA-76AF-274E-9067-582AA63B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681"/>
            <a:endParaRPr lang="x-none" sz="1400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659271-61E6-7445-BC3A-62701CCC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92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26" indent="0">
              <a:buNone/>
              <a:defRPr sz="2800"/>
            </a:lvl2pPr>
            <a:lvl3pPr marL="913883" indent="0">
              <a:buNone/>
              <a:defRPr sz="2400"/>
            </a:lvl3pPr>
            <a:lvl4pPr marL="1370818" indent="0">
              <a:buNone/>
              <a:defRPr sz="2000"/>
            </a:lvl4pPr>
            <a:lvl5pPr marL="1827764" indent="0">
              <a:buNone/>
              <a:defRPr sz="2000"/>
            </a:lvl5pPr>
            <a:lvl6pPr marL="2284689" indent="0">
              <a:buNone/>
              <a:defRPr sz="2000"/>
            </a:lvl6pPr>
            <a:lvl7pPr marL="2741615" indent="0">
              <a:buNone/>
              <a:defRPr sz="2000"/>
            </a:lvl7pPr>
            <a:lvl8pPr marL="3198560" indent="0">
              <a:buNone/>
              <a:defRPr sz="2000"/>
            </a:lvl8pPr>
            <a:lvl9pPr marL="365549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26" indent="0">
              <a:buNone/>
              <a:defRPr sz="1200"/>
            </a:lvl2pPr>
            <a:lvl3pPr marL="913883" indent="0">
              <a:buNone/>
              <a:defRPr sz="1000"/>
            </a:lvl3pPr>
            <a:lvl4pPr marL="1370818" indent="0">
              <a:buNone/>
              <a:defRPr sz="900"/>
            </a:lvl4pPr>
            <a:lvl5pPr marL="1827764" indent="0">
              <a:buNone/>
              <a:defRPr sz="900"/>
            </a:lvl5pPr>
            <a:lvl6pPr marL="2284689" indent="0">
              <a:buNone/>
              <a:defRPr sz="900"/>
            </a:lvl6pPr>
            <a:lvl7pPr marL="2741615" indent="0">
              <a:buNone/>
              <a:defRPr sz="900"/>
            </a:lvl7pPr>
            <a:lvl8pPr marL="3198560" indent="0">
              <a:buNone/>
              <a:defRPr sz="900"/>
            </a:lvl8pPr>
            <a:lvl9pPr marL="365549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F30-DD9C-427F-ACCE-1AC49BC27EBB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4" tIns="45697" rIns="91394" bIns="4569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4" tIns="45697" rIns="91394" bIns="4569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394" tIns="45697" rIns="91394" bIns="4569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2710-2235-4C23-800E-8B3683F10D6F}" type="datetime1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394" tIns="45697" rIns="91394" bIns="4569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394" tIns="45697" rIns="91394" bIns="4569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6A1E4-A122-4482-9848-327697F67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388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95" indent="-342695" algn="l" defTabSz="91388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35" indent="-285589" algn="l" defTabSz="91388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45" indent="-228462" algn="l" defTabSz="9138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280" indent="-228462" algn="l" defTabSz="91388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26" indent="-228462" algn="l" defTabSz="91388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151" indent="-228462" algn="l" defTabSz="9138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098" indent="-228462" algn="l" defTabSz="9138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34" indent="-228462" algn="l" defTabSz="9138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969" indent="-228462" algn="l" defTabSz="9138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26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83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18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64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89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15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60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96" algn="l" defTabSz="9138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40" tIns="34289" rIns="68540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40" tIns="34289" rIns="68540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40" tIns="34289" rIns="68540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41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341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40" tIns="34289" rIns="68540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41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40" tIns="34289" rIns="68540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41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341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103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341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42" indent="-171342" algn="l" defTabSz="68534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025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682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340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999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81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52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22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05" indent="-171342" algn="l" defTabSz="6853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59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1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2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2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5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22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680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39" algn="l" defTabSz="68534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43" tIns="34289" rIns="68543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43" tIns="34289" rIns="68543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43" tIns="34289" rIns="68543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75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375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43" tIns="34289" rIns="68543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75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43" tIns="34289" rIns="68543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375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375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08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37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50" indent="-171350" algn="l" defTabSz="68537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049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724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400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077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775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463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150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849" indent="-171350" algn="l" defTabSz="6853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7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75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3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750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449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124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800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477" algn="l" defTabSz="68537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47" tIns="34289" rIns="68547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47" tIns="34289" rIns="68547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47" tIns="34289" rIns="68547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26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426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47" tIns="34289" rIns="68547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26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47" tIns="34289" rIns="68547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26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426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2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42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62" indent="-171362" algn="l" defTabSz="68542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085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787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490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194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916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629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342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065" indent="-171362" algn="l" defTabSz="6854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704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426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139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852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575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277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980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684" algn="l" defTabSz="68542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53" tIns="34289" rIns="68553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53" tIns="34289" rIns="68553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53" tIns="34289" rIns="68553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94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494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53" tIns="34289" rIns="68553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94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53" tIns="34289" rIns="68553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494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494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685494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78" indent="-171378" algn="l" defTabSz="68549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33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71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610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50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104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851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598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353" indent="-171378" algn="l" defTabSz="6854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740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494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241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88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743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481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220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960" algn="l" defTabSz="6854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61" tIns="34289" rIns="68561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61" tIns="34289" rIns="68561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61" tIns="34289" rIns="68561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79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579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61" tIns="34289" rIns="68561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79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61" tIns="34289" rIns="68561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579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579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5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57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98" indent="-171398" algn="l" defTabSz="68557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93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976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760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545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39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129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918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713" indent="-171398" algn="l" defTabSz="68557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785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579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369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158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953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36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520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305" algn="l" defTabSz="6855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281026-8796-DE48-BB7A-E67511BC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0" tIns="34289" rIns="68570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C15C6-2EBC-0440-ACF9-4E110912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70" tIns="34289" rIns="68570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340D9-5BDC-444C-B441-E41486A36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0" tIns="34289" rIns="68570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681"/>
            <a:fld id="{F9672080-2BB4-4B62-BE60-9ABD818137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681"/>
              <a:t>06.02.2024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977B01-341E-6249-B921-C51731CDA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0" tIns="34289" rIns="68570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681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91175-41FE-D740-AE33-1A3CAEEC3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0" tIns="34289" rIns="68570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681"/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681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681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2" indent="-171422" algn="l" defTabSz="68568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65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02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40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79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621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62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02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145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9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81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2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6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05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4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80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19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9FE28E6-C922-0047-A88E-5380547AB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D1E92C-441F-3D45-8991-A9983BE7C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861216-8D70-764D-AF12-9D328A171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681"/>
            <a:fld id="{03B1F8C7-77AC-544B-9236-28CBAC55DE65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 defTabSz="685681"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9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ogin.consultant.ru/link/?req=doc&amp;base=LAW&amp;n=461835&amp;dst=102058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3363860"/>
            <a:ext cx="6696744" cy="830950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Новации избирательного законодательства.</a:t>
            </a:r>
          </a:p>
          <a:p>
            <a:pPr algn="ctr"/>
            <a:r>
              <a:rPr lang="ru-RU" altLang="ru-RU" sz="2400" b="1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Работа с обращениями и жалобами.</a:t>
            </a:r>
            <a:endParaRPr lang="ru-RU" altLang="ru-RU" sz="2400" dirty="0">
              <a:solidFill>
                <a:schemeClr val="accent1">
                  <a:lumMod val="7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A1E4-A122-4482-9848-327697F6700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04"/>
            <a:ext cx="5760640" cy="1446550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Сроки подачи жалоб на нарушение избирательных прав</a:t>
            </a:r>
          </a:p>
          <a:p>
            <a:r>
              <a:rPr lang="ru-RU" sz="16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(ст. 78 Федерального закона № 67-ФЗ)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Таблица 7">
            <a:extLst>
              <a:ext uri="{FF2B5EF4-FFF2-40B4-BE49-F238E27FC236}">
                <a16:creationId xmlns:a16="http://schemas.microsoft.com/office/drawing/2014/main" xmlns="" id="{6F39742B-E1B4-11F3-0813-FE8288772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291935"/>
              </p:ext>
            </p:extLst>
          </p:nvPr>
        </p:nvGraphicFramePr>
        <p:xfrm>
          <a:off x="406574" y="1347615"/>
          <a:ext cx="8341890" cy="2764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4165">
                  <a:extLst>
                    <a:ext uri="{9D8B030D-6E8A-4147-A177-3AD203B41FA5}">
                      <a16:colId xmlns:a16="http://schemas.microsoft.com/office/drawing/2014/main" xmlns="" val="2416717012"/>
                    </a:ext>
                  </a:extLst>
                </a:gridCol>
                <a:gridCol w="4487725">
                  <a:extLst>
                    <a:ext uri="{9D8B030D-6E8A-4147-A177-3AD203B41FA5}">
                      <a16:colId xmlns:a16="http://schemas.microsoft.com/office/drawing/2014/main" xmlns="" val="1095219177"/>
                    </a:ext>
                  </a:extLst>
                </a:gridCol>
              </a:tblGrid>
              <a:tr h="4095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Предмет жалобы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Срок обжалования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58054687"/>
                  </a:ext>
                </a:extLst>
              </a:tr>
              <a:tr h="11772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решение 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избирательной комиссии, принятое в соответствии с пунктами 6 и 7 статьи 75 Федерального закона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№ 67-ФЗ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  <a:hlinkClick r:id="rId4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kern="1200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период избирательной кампании в течение </a:t>
                      </a:r>
                      <a:r>
                        <a:rPr lang="en-US" sz="1400" u="none" kern="1200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 </a:t>
                      </a:r>
                      <a:r>
                        <a:rPr lang="ru-RU" sz="1400" u="none" kern="1200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дней со дня принятия обжалуемого решения, а после завершения избирательной кампании - в течение 15 дней со дня принятия обжалуемого решения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22098688"/>
                  </a:ext>
                </a:extLst>
              </a:tr>
              <a:tr h="117729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решение, действие (бездействие) избирательной комиссии по иным кроме отказа в регистрации кандидата вопросам </a:t>
                      </a:r>
                      <a:endParaRPr lang="ru-RU" sz="1400" dirty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период избирательной кампании в течение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дней со дня принятия обжалуемого решения, после завершения избирательной кампании –  в течение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дней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со дня принятия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обжалуемого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решения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230765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E6FF0D4-DA37-3160-803A-EF41E9C377F9}"/>
              </a:ext>
            </a:extLst>
          </p:cNvPr>
          <p:cNvSpPr txBox="1"/>
          <p:nvPr/>
        </p:nvSpPr>
        <p:spPr>
          <a:xfrm>
            <a:off x="971600" y="4155928"/>
            <a:ext cx="7170228" cy="369332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Указанные сроки восстановлению не подлежат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25"/>
            <a:ext cx="5760640" cy="1400383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Сроки рассмотрения жалоб на нарушение избирательных прав</a:t>
            </a:r>
          </a:p>
          <a:p>
            <a:r>
              <a:rPr lang="ru-RU" sz="13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(п. 16 ст. 17, п. 4 ст. 78 Федерального закона № 67-ФЗ)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Таблица 3">
            <a:extLst>
              <a:ext uri="{FF2B5EF4-FFF2-40B4-BE49-F238E27FC236}">
                <a16:creationId xmlns:a16="http://schemas.microsoft.com/office/drawing/2014/main" xmlns="" id="{157217F6-F285-0D16-E7DD-87346EA20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153266"/>
              </p:ext>
            </p:extLst>
          </p:nvPr>
        </p:nvGraphicFramePr>
        <p:xfrm>
          <a:off x="467544" y="1275609"/>
          <a:ext cx="8208912" cy="3470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4715">
                  <a:extLst>
                    <a:ext uri="{9D8B030D-6E8A-4147-A177-3AD203B41FA5}">
                      <a16:colId xmlns:a16="http://schemas.microsoft.com/office/drawing/2014/main" xmlns="" val="2343056669"/>
                    </a:ext>
                  </a:extLst>
                </a:gridCol>
                <a:gridCol w="4584197">
                  <a:extLst>
                    <a:ext uri="{9D8B030D-6E8A-4147-A177-3AD203B41FA5}">
                      <a16:colId xmlns:a16="http://schemas.microsoft.com/office/drawing/2014/main" xmlns="" val="218287151"/>
                    </a:ext>
                  </a:extLst>
                </a:gridCol>
              </a:tblGrid>
              <a:tr h="37277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Жалоба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Срок рассмотрения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3815515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поступившая до дня голосования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дней, но не позднее дня, предшествующего дню голосования  (в случае проведения дополнительной проверки 10 дней)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44649628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3366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поступившая </a:t>
                      </a:r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в день голосования или в день, следующий за днем голосования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немедленно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85183438"/>
                  </a:ext>
                </a:extLst>
              </a:tr>
              <a:tr h="117729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на решение УИК об отклонении заявления о включении гражданина Российской Федерации в список избирателей </a:t>
                      </a:r>
                      <a:endParaRPr lang="ru-RU" sz="1400" b="1" dirty="0">
                        <a:solidFill>
                          <a:srgbClr val="003366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в трехдневный срок, а за три и менее дня до дня голосования и в день голосования - немедленно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53182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26"/>
            <a:ext cx="5760640" cy="1400383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Результаты рассмотрения жалоб на нарушение избирательных прав</a:t>
            </a:r>
          </a:p>
          <a:p>
            <a:r>
              <a:rPr lang="ru-RU" sz="13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(п. 6 и 9 ст. 75 Федерального закона № 67-ФЗ)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6756329-5323-B20F-8E8C-EA440F4046A0}"/>
              </a:ext>
            </a:extLst>
          </p:cNvPr>
          <p:cNvSpPr txBox="1"/>
          <p:nvPr/>
        </p:nvSpPr>
        <p:spPr>
          <a:xfrm>
            <a:off x="539554" y="1347617"/>
            <a:ext cx="8064896" cy="2065947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результатам рассмотрения жалобы комиссия обязана принять одно из следующих решений:</a:t>
            </a:r>
          </a:p>
          <a:p>
            <a:endParaRPr lang="ru-RU" sz="1400" dirty="0"/>
          </a:p>
          <a:p>
            <a:pPr marL="342695" indent="-34269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оставить жалобу без удовлетворения;</a:t>
            </a:r>
          </a:p>
          <a:p>
            <a:pPr marL="342695" indent="-34269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отменить обжалуемое решение полностью или в части (признать незаконным действие (бездействие) и принять решение по существу</a:t>
            </a:r>
          </a:p>
          <a:p>
            <a:pPr marL="342695" indent="-34269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отменить обжалуемое решение полностью или в части (признать незаконным действие (бездействие), обязав нижестоящую комиссию повторно рассмотреть вопрос и принять решение по существу (совершить определенное действие)</a:t>
            </a:r>
          </a:p>
        </p:txBody>
      </p:sp>
      <p:sp>
        <p:nvSpPr>
          <p:cNvPr id="8" name="Прямоугольник 19">
            <a:extLst>
              <a:ext uri="{FF2B5EF4-FFF2-40B4-BE49-F238E27FC236}">
                <a16:creationId xmlns:a16="http://schemas.microsoft.com/office/drawing/2014/main" xmlns="" id="{026B547A-377B-D58B-B579-9A3AF9ED2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4" y="3413564"/>
            <a:ext cx="8064896" cy="14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4" tIns="45697" rIns="91394" bIns="45697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kern="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случае </a:t>
            </a:r>
            <a:r>
              <a:rPr lang="ru-RU" altLang="ru-RU" sz="1400" b="1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принятия жалобы к рассмотрению судом </a:t>
            </a:r>
            <a:r>
              <a:rPr lang="ru-RU" altLang="ru-RU" sz="1400" kern="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обращения  того же заявителя с аналогичной жалобой в соответствующую избирательную комиссию, </a:t>
            </a:r>
            <a:r>
              <a:rPr lang="ru-RU" altLang="ru-RU" sz="1400" b="1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комиссия приостанавливает </a:t>
            </a:r>
            <a:r>
              <a:rPr lang="ru-RU" altLang="ru-RU" sz="1400" kern="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рассмотрение жалобы до вступления решения суда </a:t>
            </a:r>
            <a:r>
              <a:rPr lang="ru-RU" altLang="ru-RU" sz="1400" b="1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законную силу. </a:t>
            </a:r>
            <a:r>
              <a:rPr lang="ru-RU" altLang="ru-RU" sz="1400" kern="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случае вынесения судом решения по существу жалобы комиссия </a:t>
            </a:r>
            <a:r>
              <a:rPr lang="ru-RU" altLang="ru-RU" sz="1400" b="1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прекращает ее рассмотрение</a:t>
            </a:r>
            <a:r>
              <a:rPr lang="ru-RU" altLang="ru-RU" sz="1400" kern="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kern="0" dirty="0">
              <a:solidFill>
                <a:srgbClr val="0033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26"/>
            <a:ext cx="5760640" cy="1523491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Жалобы (заявления) на нарушения при проведении голосования и установлении его итогов</a:t>
            </a:r>
          </a:p>
          <a:p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(п. 2</a:t>
            </a:r>
            <a:r>
              <a:rPr lang="en-US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27 ст. </a:t>
            </a:r>
            <a:r>
              <a:rPr lang="en-US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73</a:t>
            </a:r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п. </a:t>
            </a:r>
            <a:r>
              <a:rPr lang="en-US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ст. </a:t>
            </a:r>
            <a:r>
              <a:rPr lang="en-US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74</a:t>
            </a:r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п. 7 ст. 75 Федерального закона </a:t>
            </a:r>
          </a:p>
          <a:p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</a:t>
            </a:r>
            <a:r>
              <a:rPr lang="en-US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19</a:t>
            </a:r>
            <a:r>
              <a:rPr lang="ru-RU" sz="12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A9882D4-FC95-D722-9909-C15206932FC8}"/>
              </a:ext>
            </a:extLst>
          </p:cNvPr>
          <p:cNvSpPr txBox="1"/>
          <p:nvPr/>
        </p:nvSpPr>
        <p:spPr>
          <a:xfrm>
            <a:off x="683568" y="1635647"/>
            <a:ext cx="7920880" cy="2504529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УИК</a:t>
            </a:r>
            <a:r>
              <a:rPr lang="ru-RU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обязана </a:t>
            </a:r>
            <a:r>
              <a:rPr lang="ru-RU" sz="14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рассмотреть поступившие в день голосования до окончания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подсчета жалобы и заявления </a:t>
            </a:r>
            <a:r>
              <a:rPr lang="ru-RU" sz="14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нарушениях при голосовании и подсчете голосов избирателей, </a:t>
            </a:r>
            <a:r>
              <a:rPr lang="ru-RU" sz="14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принять соответствующие </a:t>
            </a:r>
            <a:r>
              <a:rPr lang="ru-RU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решения, которые приобщаются к первому экземпляру протокола УИК об итогах голосования. Указанные жалобы (заявления) рассматриваются на итоговом заседании УИК.</a:t>
            </a:r>
          </a:p>
          <a:p>
            <a:pPr algn="ctr"/>
            <a:endParaRPr lang="ru-RU" sz="1400" dirty="0">
              <a:solidFill>
                <a:srgbClr val="0033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ТИК</a:t>
            </a:r>
            <a:r>
              <a:rPr lang="ru-RU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и</a:t>
            </a:r>
            <a:r>
              <a:rPr lang="en-US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ЦЕНТРИЗБИРКОМ РС(Я)</a:t>
            </a:r>
            <a:r>
              <a:rPr lang="ru-RU" sz="1400" b="1" dirty="0" smtClean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4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перед подписанием протоколов об итогах голосования на соответствующей территории рассматривают жалобы (заявления),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связанные с проведением голосования, подсчетом голосов и составлением протоколов нижестоящих комиссий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267515"/>
            <a:ext cx="5976664" cy="2277547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Положения Постановления Пленума Верховного Суда Российской Федерации</a:t>
            </a: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27 июня 2023 г. № 24 «О некоторых вопросах, возникающих при рассмотрении судами административных дел о защите избирательных прав и права на участие в референдуме граждан Российской Федерации»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A9882D4-FC95-D722-9909-C15206932FC8}"/>
              </a:ext>
            </a:extLst>
          </p:cNvPr>
          <p:cNvSpPr txBox="1"/>
          <p:nvPr/>
        </p:nvSpPr>
        <p:spPr>
          <a:xfrm>
            <a:off x="683568" y="1635668"/>
            <a:ext cx="7920880" cy="311621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endParaRPr lang="ru-RU" sz="14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A9882D4-FC95-D722-9909-C15206932FC8}"/>
              </a:ext>
            </a:extLst>
          </p:cNvPr>
          <p:cNvSpPr txBox="1"/>
          <p:nvPr/>
        </p:nvSpPr>
        <p:spPr>
          <a:xfrm>
            <a:off x="523529" y="2211710"/>
            <a:ext cx="8136904" cy="1938946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Право комиссии обратиться в суд только на основании коллегиального решения (п. 11)</a:t>
            </a:r>
          </a:p>
          <a:p>
            <a:endParaRPr lang="ru-RU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Член комиссии с правом решающего голоса вправе представлять в суде интересы комиссии на основании доверенности без подтверждения наличия у него высшего юридического образования либо ученой степени по юридической специальности (п.12)</a:t>
            </a:r>
          </a:p>
          <a:p>
            <a:endParaRPr lang="ru-RU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Разъяснения о том, что понимается под решением, действием, бездействием и уклонением от принятия решения избирательной комиссии (п.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endParaRPr lang="ru-RU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исчисления сроков подачи документов в суд (п. 38)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FD5-17E7-524D-B03A-A2D7053174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-20691"/>
            <a:ext cx="9144001" cy="5184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9" rIns="68568" bIns="34289" rtlCol="0" anchor="ctr"/>
          <a:lstStyle/>
          <a:p>
            <a:pPr algn="ctr" defTabSz="685664"/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24">
            <a:extLst>
              <a:ext uri="{FF2B5EF4-FFF2-40B4-BE49-F238E27FC236}">
                <a16:creationId xmlns:a16="http://schemas.microsoft.com/office/drawing/2014/main" xmlns="" id="{689D6B1F-F6C7-FB4A-9F7D-DAD19AC4D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" y="2139702"/>
            <a:ext cx="9144368" cy="56169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8" tIns="34289" rIns="68568" bIns="3428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oboto" pitchFamily="2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oboto" pitchFamily="2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" pitchFamily="2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oboto" pitchFamily="2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oboto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oboto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oboto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oboto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oboto" pitchFamily="2" charset="0"/>
              </a:defRPr>
            </a:lvl9pPr>
          </a:lstStyle>
          <a:p>
            <a:pPr algn="ctr" defTabSz="685664">
              <a:spcBef>
                <a:spcPts val="0"/>
              </a:spcBef>
              <a:buNone/>
            </a:pPr>
            <a:r>
              <a:rPr lang="ru-RU" altLang="ru-RU" dirty="0">
                <a:solidFill>
                  <a:prstClr val="white"/>
                </a:solidFill>
                <a:latin typeface="Franklin Gothic Medium" pitchFamily="34" charset="0"/>
              </a:rPr>
              <a:t>СПАСИБО </a:t>
            </a:r>
            <a:r>
              <a:rPr lang="ru-RU" altLang="ru-RU" dirty="0" smtClean="0">
                <a:solidFill>
                  <a:prstClr val="white"/>
                </a:solidFill>
                <a:latin typeface="Franklin Gothic Medium" pitchFamily="34" charset="0"/>
              </a:rPr>
              <a:t>ЗА ВНИМАНИЕ !</a:t>
            </a:r>
            <a:endParaRPr lang="ru-RU" altLang="ru-RU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ятиугольник 33"/>
          <p:cNvSpPr/>
          <p:nvPr/>
        </p:nvSpPr>
        <p:spPr>
          <a:xfrm>
            <a:off x="375288" y="2757098"/>
            <a:ext cx="3423892" cy="270000"/>
          </a:xfrm>
          <a:prstGeom prst="homePlate">
            <a:avLst>
              <a:gd name="adj" fmla="val 29383"/>
            </a:avLst>
          </a:prstGeom>
          <a:solidFill>
            <a:schemeClr val="accent5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2" tIns="45691" rIns="91382" bIns="45691" rtlCol="0" anchor="ctr"/>
          <a:lstStyle/>
          <a:p>
            <a:pPr algn="ctr" defTabSz="913748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ln w="9525">
                <a:solidFill>
                  <a:prstClr val="black"/>
                </a:solidFill>
              </a:ln>
              <a:solidFill>
                <a:srgbClr val="074593"/>
              </a:solidFill>
              <a:effectDag name="">
                <a:cont type="tree" name="">
                  <a:effect ref="fillLine"/>
                  <a:outerShdw dist="38100" dir="13500000" algn="br">
                    <a:prstClr val="white">
                      <a:lumMod val="200000"/>
                      <a:satMod val="200000"/>
                    </a:prstClr>
                  </a:outerShdw>
                </a:cont>
                <a:cont type="tree" name="">
                  <a:effect ref="fillLine"/>
                  <a:outerShdw dist="38100" dir="2700000" algn="tl">
                    <a:prstClr val="white">
                      <a:lumMod val="60000"/>
                      <a:satMod val="60000"/>
                    </a:prstClr>
                  </a:outerShdw>
                </a:cont>
                <a:effect ref="fillLine"/>
              </a:effectDag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68309" y="2766881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2" tIns="45691" rIns="91382" bIns="45691" rtlCol="0" anchor="ctr"/>
          <a:lstStyle/>
          <a:p>
            <a:pPr algn="ctr" defTabSz="685324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4" name="Пятиугольник 33"/>
          <p:cNvSpPr/>
          <p:nvPr/>
        </p:nvSpPr>
        <p:spPr>
          <a:xfrm>
            <a:off x="4501811" y="2760975"/>
            <a:ext cx="4398828" cy="270000"/>
          </a:xfrm>
          <a:prstGeom prst="homePlate">
            <a:avLst>
              <a:gd name="adj" fmla="val 29383"/>
            </a:avLst>
          </a:prstGeom>
          <a:solidFill>
            <a:srgbClr val="D70B27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2" tIns="45691" rIns="91382" bIns="45691" rtlCol="0" anchor="ctr"/>
          <a:lstStyle/>
          <a:p>
            <a:pPr algn="ctr" defTabSz="913748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ln w="9525">
                <a:solidFill>
                  <a:prstClr val="black"/>
                </a:solidFill>
              </a:ln>
              <a:solidFill>
                <a:srgbClr val="D70B27"/>
              </a:solidFill>
              <a:effectDag name="">
                <a:cont type="tree" name="">
                  <a:effect ref="fillLine"/>
                  <a:outerShdw dist="38100" dir="13500000" algn="br">
                    <a:prstClr val="white">
                      <a:lumMod val="200000"/>
                      <a:satMod val="200000"/>
                    </a:prstClr>
                  </a:outerShdw>
                </a:cont>
                <a:cont type="tree" name="">
                  <a:effect ref="fillLine"/>
                  <a:outerShdw dist="38100" dir="2700000" algn="tl">
                    <a:prstClr val="white">
                      <a:lumMod val="60000"/>
                      <a:satMod val="60000"/>
                    </a:prstClr>
                  </a:outerShdw>
                </a:cont>
                <a:effect ref="fillLine"/>
              </a:effectDag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501810" y="2762412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2" tIns="45691" rIns="91382" bIns="45691" rtlCol="0" anchor="ctr"/>
          <a:lstStyle/>
          <a:p>
            <a:pPr algn="ctr" defTabSz="685324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graphicFrame>
        <p:nvGraphicFramePr>
          <p:cNvPr id="14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301424"/>
              </p:ext>
            </p:extLst>
          </p:nvPr>
        </p:nvGraphicFramePr>
        <p:xfrm>
          <a:off x="310532" y="3219822"/>
          <a:ext cx="8548030" cy="1541308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3642449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  <a:gridCol w="4905581"/>
              </a:tblGrid>
              <a:tr h="318257">
                <a:tc gridSpan="2">
                  <a:txBody>
                    <a:bodyPr/>
                    <a:lstStyle/>
                    <a:p>
                      <a:r>
                        <a:rPr lang="ru-RU" sz="1400" b="1" u="none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Участки в воинских частях</a:t>
                      </a:r>
                      <a:endParaRPr lang="ru-RU" sz="140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  <a:tr h="1223051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УИК</a:t>
                      </a:r>
                      <a:r>
                        <a:rPr lang="ru-RU" sz="14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формировалась ТИК </a:t>
                      </a:r>
                      <a:r>
                        <a:rPr lang="en-US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/>
                      </a:r>
                      <a:br>
                        <a:rPr lang="en-US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из резерва составов УИК</a:t>
                      </a: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УИК может формироваться из</a:t>
                      </a:r>
                      <a:r>
                        <a:rPr lang="ru-RU" sz="14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числа военнослужащих, находящихся в воинской части, а также из 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граждан, проживающих в воинской части, в т.ч. </a:t>
                      </a:r>
                      <a:r>
                        <a:rPr lang="ru-RU" sz="1400" b="1" i="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входящих в резерв 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составов УИК</a:t>
                      </a:r>
                      <a:endParaRPr lang="ru-RU" sz="1400" b="1" i="0" dirty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87823"/>
                  </a:ext>
                </a:extLst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2" y="576095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93" y="21"/>
            <a:ext cx="646541" cy="64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24034" y="160616"/>
            <a:ext cx="7854737" cy="423191"/>
          </a:xfrm>
          <a:prstGeom prst="rect">
            <a:avLst/>
          </a:prstGeom>
        </p:spPr>
        <p:txBody>
          <a:bodyPr wrap="square" lIns="68549" tIns="34289" rIns="68549" bIns="34289">
            <a:spAutoFit/>
          </a:bodyPr>
          <a:lstStyle/>
          <a:p>
            <a:pPr marL="0" lvl="1" algn="ctr" defTabSz="685324">
              <a:spcBef>
                <a:spcPct val="0"/>
              </a:spcBef>
            </a:pPr>
            <a:r>
              <a:rPr lang="ru-RU" altLang="ru-RU" sz="2300" dirty="0">
                <a:solidFill>
                  <a:srgbClr val="024592"/>
                </a:solidFill>
                <a:latin typeface="Franklin Gothic Demi Cond" pitchFamily="34" charset="0"/>
                <a:cs typeface="Arial" pitchFamily="34" charset="0"/>
              </a:rPr>
              <a:t>ИЗМЕНЕНИЯ В ФЕДЕЛЬНЫЙ ЗАКОН </a:t>
            </a:r>
            <a:r>
              <a:rPr lang="ru-RU" altLang="ru-RU" sz="2300" dirty="0" smtClean="0">
                <a:solidFill>
                  <a:srgbClr val="024592"/>
                </a:solidFill>
                <a:latin typeface="Franklin Gothic Demi Cond" pitchFamily="34" charset="0"/>
                <a:cs typeface="Arial" pitchFamily="34" charset="0"/>
              </a:rPr>
              <a:t>№ 67-ФЗ</a:t>
            </a:r>
            <a:endParaRPr lang="ru-RU" altLang="ru-RU" sz="2300" dirty="0">
              <a:solidFill>
                <a:srgbClr val="024592"/>
              </a:solidFill>
              <a:latin typeface="Franklin Gothic Demi Cond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77453"/>
              </p:ext>
            </p:extLst>
          </p:nvPr>
        </p:nvGraphicFramePr>
        <p:xfrm>
          <a:off x="322956" y="646564"/>
          <a:ext cx="8548031" cy="2110555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328258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Уточнения порядка финансового обеспечения</a:t>
                      </a:r>
                      <a:r>
                        <a:rPr lang="ru-RU" sz="1400" b="1" u="none" kern="1200" baseline="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выборов</a:t>
                      </a:r>
                      <a:endParaRPr lang="ru-RU" sz="1400" i="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  <a:tr h="1782297">
                <a:tc>
                  <a:txBody>
                    <a:bodyPr/>
                    <a:lstStyle/>
                    <a:p>
                      <a:pPr marL="171450" marR="0" lvl="0" indent="-171450" algn="l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74593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Уточняются положения, предусматривающие порядок </a:t>
                      </a:r>
                      <a:r>
                        <a:rPr lang="ru-RU" sz="1200" b="1" i="0" kern="1200" dirty="0" err="1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софинансирования</a:t>
                      </a:r>
                      <a:r>
                        <a:rPr lang="ru-RU" sz="1200" b="1" i="0" kern="1200" dirty="0" smtClean="0">
                          <a:solidFill>
                            <a:srgbClr val="074593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федеральных выборов</a:t>
                      </a:r>
                    </a:p>
                    <a:p>
                      <a:pPr marL="171450" marR="0" lvl="0" indent="-171450" algn="l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ru-RU" sz="600" b="1" i="0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171450" marR="0" lvl="0" indent="-171450" algn="l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</a:t>
                      </a:r>
                      <a:r>
                        <a:rPr lang="ru-RU" sz="12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ыделенные комиссиям на</a:t>
                      </a:r>
                      <a:r>
                        <a:rPr lang="ru-RU" sz="12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оказание содействия в подготовке и проведении федеральных выборов </a:t>
                      </a:r>
                      <a:r>
                        <a:rPr lang="ru-RU" sz="12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средства </a:t>
                      </a:r>
                      <a:r>
                        <a:rPr lang="ru-RU" sz="1200" b="1" i="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подлежат возврату </a:t>
                      </a:r>
                      <a:r>
                        <a:rPr lang="ru-RU" sz="12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бюджет до</a:t>
                      </a:r>
                      <a:r>
                        <a:rPr lang="ru-RU" sz="12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окончания избирательной кампании</a:t>
                      </a:r>
                    </a:p>
                    <a:p>
                      <a:pPr marL="171450" marR="0" lvl="0" indent="-171450" algn="l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ru-RU" sz="600" b="1" i="0" kern="1200" baseline="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171450" marR="0" lvl="0" indent="-171450" algn="l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ФЗ «</a:t>
                      </a:r>
                      <a:r>
                        <a:rPr lang="ru-RU" sz="1200" b="1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 контрактной системе </a:t>
                      </a:r>
                      <a:r>
                        <a:rPr lang="ru-RU" sz="1200" b="1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…»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применяется </a:t>
                      </a:r>
                      <a:r>
                        <a:rPr lang="ru-RU" sz="1200" b="1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 закупкам избирательных комиссий, осуществляемым за счет средств, выделенных на оказание содействия в подготовке и проведении федеральных выборов</a:t>
                      </a:r>
                      <a:endParaRPr lang="ru-RU" sz="600" b="1" i="0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87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13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45629" y="1020810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6" tIns="45693" rIns="91386" bIns="45693" rtlCol="0" anchor="ctr"/>
          <a:lstStyle/>
          <a:p>
            <a:pPr algn="ctr" defTabSz="685358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79133" y="1016358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6" tIns="45693" rIns="91386" bIns="45693" rtlCol="0" anchor="ctr"/>
          <a:lstStyle/>
          <a:p>
            <a:pPr algn="ctr" defTabSz="685358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-8906" y="668428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099529"/>
              </p:ext>
            </p:extLst>
          </p:nvPr>
        </p:nvGraphicFramePr>
        <p:xfrm>
          <a:off x="285002" y="1317113"/>
          <a:ext cx="8548031" cy="47311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473114">
                <a:tc>
                  <a:txBody>
                    <a:bodyPr/>
                    <a:lstStyle/>
                    <a:p>
                      <a:pPr algn="ctr"/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Установлен запрет на проведение агитации с использованием </a:t>
                      </a:r>
                      <a:r>
                        <a:rPr lang="ru-RU" sz="1300" u="none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информационных ресурсов, доступ к которым ограничен </a:t>
                      </a:r>
                      <a:r>
                        <a:rPr lang="ru-RU" sz="1300" u="none" kern="120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Роскомнадзором</a:t>
                      </a:r>
                      <a:endParaRPr lang="ru-RU" sz="130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619531"/>
              </p:ext>
            </p:extLst>
          </p:nvPr>
        </p:nvGraphicFramePr>
        <p:xfrm>
          <a:off x="260842" y="2211710"/>
          <a:ext cx="8548031" cy="47311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473114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Исключается возможность аккредитации </a:t>
                      </a:r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представителей СМИ</a:t>
                      </a: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работающих </a:t>
                      </a: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на основании возмездного гражданско-правового договора</a:t>
                      </a:r>
                      <a:endParaRPr lang="ru-RU" sz="1300" i="0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191571"/>
              </p:ext>
            </p:extLst>
          </p:nvPr>
        </p:nvGraphicFramePr>
        <p:xfrm>
          <a:off x="260842" y="3075806"/>
          <a:ext cx="8548031" cy="47311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473114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Установлена возможность</a:t>
                      </a:r>
                      <a:r>
                        <a:rPr lang="ru-RU" sz="1300" b="1" i="0" kern="1200" baseline="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составления </a:t>
                      </a:r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реестра заявлений о голосовании </a:t>
                      </a:r>
                    </a:p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вне помещения («на дому») в электронном виде </a:t>
                      </a:r>
                      <a:endParaRPr lang="ru-RU" sz="1300" i="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080414" y="207981"/>
            <a:ext cx="5615904" cy="438580"/>
          </a:xfrm>
          <a:prstGeom prst="rect">
            <a:avLst/>
          </a:prstGeom>
        </p:spPr>
        <p:txBody>
          <a:bodyPr wrap="none" lIns="68552" tIns="34289" rIns="68552" bIns="34289">
            <a:spAutoFit/>
          </a:bodyPr>
          <a:lstStyle/>
          <a:p>
            <a:pPr marL="0" lvl="1" algn="ctr" defTabSz="685358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</a:t>
            </a:r>
            <a:r>
              <a:rPr 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19-ФЗ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algn="ctr" defTabSz="685358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СВЯЗИ С ИЗМЕНЕНИЯМИ В ФЕДЕРАЛЬНЫЙ ЗАКОН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67-ФЗ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" y="0"/>
            <a:ext cx="837032" cy="83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60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45629" y="1020807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 defTabSz="685409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79133" y="1016355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 defTabSz="685409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-8906" y="668428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361311"/>
              </p:ext>
            </p:extLst>
          </p:nvPr>
        </p:nvGraphicFramePr>
        <p:xfrm>
          <a:off x="345633" y="839941"/>
          <a:ext cx="8548031" cy="954308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954308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Фото- и (или) видеосъемка должна осуществляться лицами, имеющими право на ее осуществление, таким образом, чтобы не нарушалась тайна голосования, отсутствовала возможность контроля за волеизъявлением избирателей, сохранялась конфиденциальность персональных данных</a:t>
                      </a:r>
                      <a:endParaRPr lang="en-US" sz="1300" b="1" i="0" kern="1200" dirty="0" smtClean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416467"/>
              </p:ext>
            </p:extLst>
          </p:nvPr>
        </p:nvGraphicFramePr>
        <p:xfrm>
          <a:off x="345633" y="1905000"/>
          <a:ext cx="8548031" cy="66294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помещении для голосования с учетом требований, установленных ЦИК России, должны быть определены места для наблюдателей </a:t>
                      </a:r>
                    </a:p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 аккредитованных представителей СМИ</a:t>
                      </a:r>
                      <a:endParaRPr lang="ru-RU" sz="1300" b="1" i="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497966"/>
              </p:ext>
            </p:extLst>
          </p:nvPr>
        </p:nvGraphicFramePr>
        <p:xfrm>
          <a:off x="352624" y="2710544"/>
          <a:ext cx="8548031" cy="67491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674914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случае появления судимости у зарегистрированного кандидата такой кандидат обязан не позднее 18 часов следующего дня представить в ЦИК России сведения об указанной судимости в письменной форме</a:t>
                      </a:r>
                      <a:endParaRPr lang="ru-RU" sz="1300" i="0" u="none" dirty="0" smtClean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080410" y="207978"/>
            <a:ext cx="5615913" cy="438580"/>
          </a:xfrm>
          <a:prstGeom prst="rect">
            <a:avLst/>
          </a:prstGeom>
        </p:spPr>
        <p:txBody>
          <a:bodyPr wrap="none" lIns="68556" tIns="34289" rIns="68556" bIns="34289">
            <a:spAutoFit/>
          </a:bodyPr>
          <a:lstStyle/>
          <a:p>
            <a:pPr marL="0" lvl="1" algn="ctr" defTabSz="685409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</a:t>
            </a:r>
            <a:r>
              <a:rPr 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19-ФЗ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algn="ctr" defTabSz="685409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СВЯЗИ С ИЗМЕНЕНИЯМИ В ФЕДЕРАЛЬНЫЙ ЗАКОН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67-ФЗ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" y="0"/>
            <a:ext cx="837032" cy="83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180565"/>
              </p:ext>
            </p:extLst>
          </p:nvPr>
        </p:nvGraphicFramePr>
        <p:xfrm>
          <a:off x="345633" y="3603172"/>
          <a:ext cx="8548031" cy="66294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 случае самостоятельного изготовления бюллетеней УИК, к таким бюллетеням </a:t>
                      </a: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применяются требования об их защите </a:t>
                      </a: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(водяные знаки, </a:t>
                      </a:r>
                      <a:r>
                        <a:rPr lang="ru-RU" sz="1300" i="0" kern="120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микрошрифт</a:t>
                      </a:r>
                      <a:r>
                        <a:rPr lang="ru-RU" sz="1300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защитная сетка, специальный знак)</a:t>
                      </a:r>
                      <a:endParaRPr lang="ru-RU" sz="1300" i="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82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45629" y="1020803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0" rIns="91400" bIns="45700" rtlCol="0" anchor="ctr"/>
          <a:lstStyle/>
          <a:p>
            <a:pPr algn="ctr" defTabSz="68547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79133" y="1016351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0" rIns="91400" bIns="45700" rtlCol="0" anchor="ctr"/>
          <a:lstStyle/>
          <a:p>
            <a:pPr algn="ctr" defTabSz="685477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-8906" y="668428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183571"/>
              </p:ext>
            </p:extLst>
          </p:nvPr>
        </p:nvGraphicFramePr>
        <p:xfrm>
          <a:off x="340445" y="1491630"/>
          <a:ext cx="8548031" cy="46482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464820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Закрепляется, что полномочия доверенных лиц прекращаются одновременно с прекращением агитационного периода</a:t>
                      </a:r>
                      <a:endParaRPr lang="en-US" sz="1300" b="1" i="0" kern="1200" dirty="0" smtClean="0">
                        <a:solidFill>
                          <a:schemeClr val="lt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431981"/>
              </p:ext>
            </p:extLst>
          </p:nvPr>
        </p:nvGraphicFramePr>
        <p:xfrm>
          <a:off x="345629" y="2067694"/>
          <a:ext cx="8548031" cy="73786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737864">
                <a:tc>
                  <a:txBody>
                    <a:bodyPr/>
                    <a:lstStyle/>
                    <a:p>
                      <a:pPr algn="ctr"/>
                      <a:r>
                        <a:rPr lang="ru-RU" sz="1300" b="1" kern="1200" dirty="0" smtClean="0">
                          <a:solidFill>
                            <a:srgbClr val="074593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Уточнено, что доверенные лица </a:t>
                      </a:r>
                      <a:r>
                        <a:rPr lang="ru-RU" sz="1300" b="1" i="0" kern="1200" dirty="0" smtClean="0">
                          <a:solidFill>
                            <a:srgbClr val="074593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могут являться иностранными агентами</a:t>
                      </a:r>
                      <a:r>
                        <a:rPr lang="en-US" sz="1300" b="1" i="0" kern="1200" baseline="0" dirty="0" smtClean="0">
                          <a:solidFill>
                            <a:srgbClr val="074593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endParaRPr lang="ru-RU" sz="1300" b="1" i="0" kern="1200" baseline="0" dirty="0" smtClean="0">
                        <a:solidFill>
                          <a:srgbClr val="074593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/>
                      <a:r>
                        <a:rPr lang="en-US" sz="1300" b="1" i="0" u="none" kern="1200" baseline="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ru-RU" sz="1300" b="1" u="none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позиция Пленума Верховного Суда Российской Федерации, изложенная в постановлении от 27 июня 2023 года № 24</a:t>
                      </a:r>
                      <a:r>
                        <a:rPr lang="en-US" sz="1300" b="1" u="none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</a:txBody>
                  <a:tcPr marL="68580" marR="68580" marT="34290" marB="3429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080404" y="207974"/>
            <a:ext cx="5615925" cy="438580"/>
          </a:xfrm>
          <a:prstGeom prst="rect">
            <a:avLst/>
          </a:prstGeom>
        </p:spPr>
        <p:txBody>
          <a:bodyPr wrap="none" lIns="68562" tIns="34289" rIns="68562" bIns="34289">
            <a:spAutoFit/>
          </a:bodyPr>
          <a:lstStyle/>
          <a:p>
            <a:pPr marL="0" lvl="1" algn="ctr" defTabSz="685477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</a:t>
            </a:r>
            <a:r>
              <a:rPr 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19-ФЗ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algn="ctr" defTabSz="685477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СВЯЗИ С ИЗМЕНЕНИЯМИ В ФЕДЕРАЛЬНЫЙ ЗАКОН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67-ФЗ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" y="0"/>
            <a:ext cx="837032" cy="83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844747"/>
              </p:ext>
            </p:extLst>
          </p:nvPr>
        </p:nvGraphicFramePr>
        <p:xfrm>
          <a:off x="260842" y="3219822"/>
          <a:ext cx="8548031" cy="66294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Размер стоимости сувенирной продукции, распространение которой не является подкупом избирателей, изменен</a:t>
                      </a:r>
                      <a:r>
                        <a:rPr lang="ru-RU" sz="1300" b="1" u="none" kern="1200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со 100 рублей до </a:t>
                      </a:r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 процентов </a:t>
                      </a:r>
                      <a:b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величины прожиточного минимума</a:t>
                      </a:r>
                      <a:endParaRPr lang="ru-RU" sz="130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4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ятиугольник 33"/>
          <p:cNvSpPr/>
          <p:nvPr/>
        </p:nvSpPr>
        <p:spPr>
          <a:xfrm>
            <a:off x="352608" y="885791"/>
            <a:ext cx="3423892" cy="270000"/>
          </a:xfrm>
          <a:prstGeom prst="homePlate">
            <a:avLst>
              <a:gd name="adj" fmla="val 29383"/>
            </a:avLst>
          </a:prstGeom>
          <a:solidFill>
            <a:srgbClr val="02459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0" tIns="45705" rIns="91410" bIns="45705" rtlCol="0" anchor="ctr"/>
          <a:lstStyle/>
          <a:p>
            <a:pPr algn="ctr" defTabSz="914063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ln w="9525">
                <a:solidFill>
                  <a:prstClr val="black"/>
                </a:solidFill>
              </a:ln>
              <a:solidFill>
                <a:prstClr val="white"/>
              </a:solidFill>
              <a:effectDag name="">
                <a:cont type="tree" name="">
                  <a:effect ref="fillLine"/>
                  <a:outerShdw dist="38100" dir="13500000" algn="br">
                    <a:prstClr val="white">
                      <a:lumMod val="200000"/>
                      <a:satMod val="200000"/>
                    </a:prstClr>
                  </a:outerShdw>
                </a:cont>
                <a:cont type="tree" name="">
                  <a:effect ref="fillLine"/>
                  <a:outerShdw dist="38100" dir="2700000" algn="tl">
                    <a:prstClr val="white">
                      <a:lumMod val="60000"/>
                      <a:satMod val="60000"/>
                    </a:prstClr>
                  </a:outerShdw>
                </a:cont>
                <a:effect ref="fillLine"/>
              </a:effectDag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2608" y="885798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0" tIns="45705" rIns="91410" bIns="45705" rtlCol="0" anchor="ctr"/>
          <a:lstStyle/>
          <a:p>
            <a:pPr algn="ctr" defTabSz="68556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4" name="Пятиугольник 33"/>
          <p:cNvSpPr/>
          <p:nvPr/>
        </p:nvSpPr>
        <p:spPr>
          <a:xfrm>
            <a:off x="4479131" y="885791"/>
            <a:ext cx="4398828" cy="270000"/>
          </a:xfrm>
          <a:prstGeom prst="homePlate">
            <a:avLst>
              <a:gd name="adj" fmla="val 29383"/>
            </a:avLst>
          </a:prstGeom>
          <a:solidFill>
            <a:srgbClr val="D70B27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0" tIns="45705" rIns="91410" bIns="45705" rtlCol="0" anchor="ctr"/>
          <a:lstStyle/>
          <a:p>
            <a:pPr algn="ctr" defTabSz="914063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ln w="9525">
                <a:solidFill>
                  <a:prstClr val="black"/>
                </a:solidFill>
              </a:ln>
              <a:solidFill>
                <a:srgbClr val="D70B27"/>
              </a:solidFill>
              <a:effectDag name="">
                <a:cont type="tree" name="">
                  <a:effect ref="fillLine"/>
                  <a:outerShdw dist="38100" dir="13500000" algn="br">
                    <a:prstClr val="white">
                      <a:lumMod val="200000"/>
                      <a:satMod val="200000"/>
                    </a:prstClr>
                  </a:outerShdw>
                </a:cont>
                <a:cont type="tree" name="">
                  <a:effect ref="fillLine"/>
                  <a:outerShdw dist="38100" dir="2700000" algn="tl">
                    <a:prstClr val="white">
                      <a:lumMod val="60000"/>
                      <a:satMod val="60000"/>
                    </a:prstClr>
                  </a:outerShdw>
                </a:cont>
                <a:effect ref="fillLine"/>
              </a:effectDag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79133" y="885798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0" tIns="45705" rIns="91410" bIns="45705" rtlCol="0" anchor="ctr"/>
          <a:lstStyle/>
          <a:p>
            <a:pPr algn="ctr" defTabSz="68556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-204848" y="646543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Таблица 9">
            <a:extLst>
              <a:ext uri="{FF2B5EF4-FFF2-40B4-BE49-F238E27FC236}">
                <a16:creationId xmlns:a16="http://schemas.microsoft.com/office/drawing/2014/main" xmlns="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939373"/>
              </p:ext>
            </p:extLst>
          </p:nvPr>
        </p:nvGraphicFramePr>
        <p:xfrm>
          <a:off x="345633" y="1308012"/>
          <a:ext cx="8548031" cy="3435715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3822914">
                  <a:extLst>
                    <a:ext uri="{9D8B030D-6E8A-4147-A177-3AD203B41FA5}">
                      <a16:colId xmlns:a16="http://schemas.microsoft.com/office/drawing/2014/main" xmlns="" val="2909221536"/>
                    </a:ext>
                  </a:extLst>
                </a:gridCol>
                <a:gridCol w="4725117"/>
              </a:tblGrid>
              <a:tr h="48860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u="none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Уточнения порядка финансового обеспечения выборов</a:t>
                      </a:r>
                      <a:endParaRPr lang="ru-RU" sz="1400" i="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4578004"/>
                  </a:ext>
                </a:extLst>
              </a:tr>
              <a:tr h="1524369"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Кандидат был обязан возвратить неизрасходованные денежные средства лицам, осуществившим только добровольные пожертвования</a:t>
                      </a:r>
                      <a:endParaRPr lang="ru-RU" sz="1400" b="1" i="0" u="none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Кандидат</a:t>
                      </a:r>
                      <a:r>
                        <a:rPr lang="ru-RU" sz="14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обязан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возвратить неизрасходованные денежные средства лицам, осуществившим как</a:t>
                      </a:r>
                      <a:r>
                        <a:rPr lang="ru-RU" sz="14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пожертвования, так и</a:t>
                      </a:r>
                      <a:r>
                        <a:rPr lang="ru-RU" sz="1400" b="1" i="0" u="none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400" b="1" i="0" u="none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перечисления</a:t>
                      </a:r>
                      <a:endParaRPr lang="en-US" sz="1400" b="1" i="0" u="none" kern="1200" dirty="0" smtClean="0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87823"/>
                  </a:ext>
                </a:extLst>
              </a:tr>
              <a:tr h="1422745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Оставшиеся 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на</a:t>
                      </a:r>
                      <a:r>
                        <a:rPr lang="ru-RU" sz="1400" b="1" i="0" kern="1200" baseline="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избирательном счете </a:t>
                      </a: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средства ПАО «Сбербанк России» обязан перечислить по письменному указанию ЦИК России в доход федерального бюджета</a:t>
                      </a:r>
                      <a:endParaRPr lang="ru-RU" sz="1400" b="1" i="0" u="none" kern="1200" dirty="0" smtClean="0">
                        <a:solidFill>
                          <a:srgbClr val="02459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Оставшиеся денежные средства </a:t>
                      </a:r>
                    </a:p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2459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ПАО «Сбербанк России» обязан перечислить  в доход федерального бюджета и </a:t>
                      </a:r>
                      <a:r>
                        <a:rPr lang="ru-RU" sz="1400" b="1" i="0" u="none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закрыть этот счет (письменное указание ЦИК России не требуется)</a:t>
                      </a:r>
                      <a:endParaRPr lang="en-US" sz="1400" b="1" i="0" u="none" kern="1200" dirty="0" smtClean="0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080396" y="207969"/>
            <a:ext cx="5615941" cy="438580"/>
          </a:xfrm>
          <a:prstGeom prst="rect">
            <a:avLst/>
          </a:prstGeom>
        </p:spPr>
        <p:txBody>
          <a:bodyPr wrap="none" lIns="68570" tIns="34289" rIns="68570" bIns="34289">
            <a:spAutoFit/>
          </a:bodyPr>
          <a:lstStyle/>
          <a:p>
            <a:pPr marL="0" lvl="1" algn="ctr" defTabSz="685562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ИЗМЕНЕНИЯ </a:t>
            </a:r>
            <a:r>
              <a:rPr 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19-ФЗ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algn="ctr" defTabSz="685562">
              <a:spcBef>
                <a:spcPct val="0"/>
              </a:spcBef>
            </a:pPr>
            <a:r>
              <a:rPr lang="ru-RU" altLang="ru-RU" sz="12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СВЯЗИ С ИЗМЕНЕНИЯМИ В ФЕДЕРАЛЬНЫЙ ЗАКОН </a:t>
            </a:r>
            <a:r>
              <a:rPr lang="ru-RU" altLang="ru-RU" sz="12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67-ФЗ</a:t>
            </a:r>
            <a:endParaRPr lang="ru-RU" altLang="ru-RU" sz="12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" y="0"/>
            <a:ext cx="837032" cy="83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75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45629" y="1020792"/>
            <a:ext cx="3338922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 defTabSz="685664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БЫЛО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79132" y="1016340"/>
            <a:ext cx="4329740" cy="2963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 defTabSz="685664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500" b="1" dirty="0">
                <a:solidFill>
                  <a:prstClr val="white"/>
                </a:solidFill>
                <a:latin typeface="Franklin Gothic Medium Cond" pitchFamily="34" charset="0"/>
              </a:rPr>
              <a:t>СТАЛО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-8906" y="668428"/>
            <a:ext cx="838991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307212" y="287555"/>
            <a:ext cx="5162310" cy="300080"/>
          </a:xfrm>
          <a:prstGeom prst="rect">
            <a:avLst/>
          </a:prstGeom>
        </p:spPr>
        <p:txBody>
          <a:bodyPr wrap="none" lIns="68579" tIns="34289" rIns="68579" bIns="34289">
            <a:spAutoFit/>
          </a:bodyPr>
          <a:lstStyle/>
          <a:p>
            <a:pPr marL="0" lvl="1" algn="ctr" defTabSz="685664">
              <a:spcBef>
                <a:spcPct val="0"/>
              </a:spcBef>
            </a:pPr>
            <a:r>
              <a:rPr lang="ru-RU" altLang="ru-RU" sz="15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НОВАЦИИ </a:t>
            </a:r>
            <a:r>
              <a:rPr lang="ru-RU" sz="1500" b="1" dirty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ФЕДЕРАЛЬНОГО ЗАКОНА </a:t>
            </a:r>
            <a:r>
              <a:rPr lang="ru-RU" altLang="ru-RU" sz="1500" b="1" dirty="0" smtClean="0">
                <a:solidFill>
                  <a:srgbClr val="0745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 19-ФЗ</a:t>
            </a:r>
            <a:endParaRPr lang="ru-RU" altLang="ru-RU" sz="1500" b="1" dirty="0">
              <a:solidFill>
                <a:srgbClr val="07459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" name="Picture 2" descr="O:\Информ Центр ЦИК\Мероприятия 2022\Апрель\ЦИК - фирменный стиль\материалы\Icons\Презентация_материалы-08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51" y="117460"/>
            <a:ext cx="646541" cy="64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Таблица 18">
            <a:extLst>
              <a:ext uri="{FF2B5EF4-FFF2-40B4-BE49-F238E27FC236}">
                <a16:creationId xmlns="" xmlns:a16="http://schemas.microsoft.com/office/drawing/2014/main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717347"/>
              </p:ext>
            </p:extLst>
          </p:nvPr>
        </p:nvGraphicFramePr>
        <p:xfrm>
          <a:off x="368309" y="3388379"/>
          <a:ext cx="8548031" cy="53844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="" xmlns:a16="http://schemas.microsoft.com/office/drawing/2014/main" val="2909221536"/>
                    </a:ext>
                  </a:extLst>
                </a:gridCol>
              </a:tblGrid>
              <a:tr h="538444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Кандидат может поручить назначение члена избирательной</a:t>
                      </a:r>
                      <a:r>
                        <a:rPr lang="ru-RU" sz="1300" b="1" i="0" kern="1200" baseline="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комиссии субъекта Российской Федерации</a:t>
                      </a:r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с правом совещательного голоса своему доверенному лицу</a:t>
                      </a:r>
                      <a:endParaRPr lang="ru-RU" sz="1300" i="0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4578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="" xmlns:a16="http://schemas.microsoft.com/office/drawing/2014/main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081612"/>
              </p:ext>
            </p:extLst>
          </p:nvPr>
        </p:nvGraphicFramePr>
        <p:xfrm>
          <a:off x="390989" y="764002"/>
          <a:ext cx="8525351" cy="66294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25351"/>
              </a:tblGrid>
              <a:tr h="662940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ЦИК России могут быть установлены особенности подготовки и проведения выборов Президента Российской Федерации в период действия на части территории Российской Федерации военного положения</a:t>
                      </a:r>
                      <a:endParaRPr lang="ru-RU" sz="130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4578004"/>
                  </a:ext>
                </a:extLst>
              </a:tr>
            </a:tbl>
          </a:graphicData>
        </a:graphic>
      </p:graphicFrame>
      <p:graphicFrame>
        <p:nvGraphicFramePr>
          <p:cNvPr id="11" name="Таблица 9">
            <a:extLst>
              <a:ext uri="{FF2B5EF4-FFF2-40B4-BE49-F238E27FC236}">
                <a16:creationId xmlns="" xmlns:a16="http://schemas.microsoft.com/office/drawing/2014/main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036361"/>
              </p:ext>
            </p:extLst>
          </p:nvPr>
        </p:nvGraphicFramePr>
        <p:xfrm>
          <a:off x="381273" y="4083918"/>
          <a:ext cx="8525351" cy="86106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25351"/>
              </a:tblGrid>
              <a:tr h="861060">
                <a:tc>
                  <a:txBody>
                    <a:bodyPr/>
                    <a:lstStyle/>
                    <a:p>
                      <a:pPr marL="0" marR="0" lvl="0" indent="0" algn="ctr" defTabSz="9142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Время начала и окончания голосования з</a:t>
                      </a:r>
                      <a:r>
                        <a:rPr lang="ru-RU" sz="1300" kern="1200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 рубежом</a:t>
                      </a:r>
                      <a:r>
                        <a:rPr lang="en-US" sz="1300" kern="1200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300" kern="1200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может быть изменено по решению </a:t>
                      </a:r>
                      <a:r>
                        <a:rPr lang="ru-RU" sz="1300" b="1" i="0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руководителя дипломатического представительства или консульского учреждения РФ в случае угрозы для жизни и здоровья граждан</a:t>
                      </a:r>
                      <a:endParaRPr lang="ru-RU" sz="1300" u="none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4578004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="" xmlns:a16="http://schemas.microsoft.com/office/drawing/2014/main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866542"/>
              </p:ext>
            </p:extLst>
          </p:nvPr>
        </p:nvGraphicFramePr>
        <p:xfrm>
          <a:off x="368310" y="1642849"/>
          <a:ext cx="8525351" cy="46482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25351">
                  <a:extLst>
                    <a:ext uri="{9D8B030D-6E8A-4147-A177-3AD203B41FA5}">
                      <a16:colId xmlns="" xmlns:a16="http://schemas.microsoft.com/office/drawing/2014/main" val="2909221536"/>
                    </a:ext>
                  </a:extLst>
                </a:gridCol>
              </a:tblGrid>
              <a:tr h="46482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Детально регламентирован порядок </a:t>
                      </a:r>
                      <a:r>
                        <a:rPr lang="ru-RU" sz="1300" b="1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выделения</a:t>
                      </a:r>
                      <a:r>
                        <a:rPr lang="ru-RU" sz="1300" b="1" kern="1200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и расходования средств</a:t>
                      </a:r>
                      <a:r>
                        <a:rPr lang="ru-RU" sz="1300" b="1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на оказание содействия в подготовке и проведении федеральных выборов</a:t>
                      </a:r>
                      <a:endParaRPr lang="ru-RU" sz="13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4578004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F4042E95-45E0-7FD4-2A57-091A5642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999318"/>
              </p:ext>
            </p:extLst>
          </p:nvPr>
        </p:nvGraphicFramePr>
        <p:xfrm>
          <a:off x="368309" y="2231572"/>
          <a:ext cx="8548031" cy="1019108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48031">
                  <a:extLst>
                    <a:ext uri="{9D8B030D-6E8A-4147-A177-3AD203B41FA5}">
                      <a16:colId xmlns="" xmlns:a16="http://schemas.microsoft.com/office/drawing/2014/main" val="2909221536"/>
                    </a:ext>
                  </a:extLst>
                </a:gridCol>
              </a:tblGrid>
              <a:tr h="1019108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Предусматривается, что в помещениях для голосования, находящихся в воинских частях, фото- и (или) видеосъемка допускается только аккредитованными представителями СМИ и только по согласованию с командиром воинской части (исключается возможность ведения фото- и (или) видеосъемки наблюдателями)</a:t>
                      </a:r>
                      <a:endParaRPr lang="ru-RU" sz="1300" i="0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34290" marB="34290" anchor="ctr" anchorCtr="1">
                    <a:solidFill>
                      <a:srgbClr val="4476B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4578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4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04"/>
            <a:ext cx="5760640" cy="1446550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Лица, которые вправе подать жалобу на нарушение избирательных прав</a:t>
            </a:r>
          </a:p>
          <a:p>
            <a:r>
              <a:rPr lang="ru-RU" sz="13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(п. 10 ст. 75 Федерального закона № 67-ФЗ)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F25042E3-5D16-95DD-2E72-ED236EDFFE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2012559"/>
              </p:ext>
            </p:extLst>
          </p:nvPr>
        </p:nvGraphicFramePr>
        <p:xfrm>
          <a:off x="539554" y="1563639"/>
          <a:ext cx="8064896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7" y="339504"/>
            <a:ext cx="5760640" cy="1446550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Порядок подачи жалоб на нарушение избирательных прав</a:t>
            </a:r>
          </a:p>
          <a:p>
            <a:r>
              <a:rPr lang="ru-RU" sz="13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(п. 2</a:t>
            </a:r>
            <a:r>
              <a:rPr lang="ru-RU" sz="1300" b="1" baseline="30000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 dirty="0">
                <a:solidFill>
                  <a:srgbClr val="0033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ст. 78 Федерального закона № 67-ФЗ)</a:t>
            </a: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Стрелка: вправо 9">
            <a:extLst>
              <a:ext uri="{FF2B5EF4-FFF2-40B4-BE49-F238E27FC236}">
                <a16:creationId xmlns:a16="http://schemas.microsoft.com/office/drawing/2014/main" xmlns="" id="{230229EA-91D6-D88D-E1F2-D2580E9339FD}"/>
              </a:ext>
            </a:extLst>
          </p:cNvPr>
          <p:cNvSpPr/>
          <p:nvPr/>
        </p:nvSpPr>
        <p:spPr>
          <a:xfrm flipH="1">
            <a:off x="2267745" y="1635647"/>
            <a:ext cx="1332496" cy="479115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1978C1C-64FA-5321-5A92-C629B3B140C0}"/>
              </a:ext>
            </a:extLst>
          </p:cNvPr>
          <p:cNvSpPr txBox="1"/>
          <p:nvPr/>
        </p:nvSpPr>
        <p:spPr>
          <a:xfrm>
            <a:off x="2699794" y="2355737"/>
            <a:ext cx="3694814" cy="1092607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13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Жалоба может быть подана лично или иными способами, обеспечивающими получение жалобы до истечения сроков обжалования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4E71DB8-F1FA-692F-3058-00E104D6264F}"/>
              </a:ext>
            </a:extLst>
          </p:cNvPr>
          <p:cNvSpPr txBox="1"/>
          <p:nvPr/>
        </p:nvSpPr>
        <p:spPr>
          <a:xfrm>
            <a:off x="179513" y="2355726"/>
            <a:ext cx="2426235" cy="892552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13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Комиссия, решения, действия (бездействие) которой обжалуются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E0DDC2F-7A53-02C0-F280-13FCAF691B69}"/>
              </a:ext>
            </a:extLst>
          </p:cNvPr>
          <p:cNvSpPr txBox="1"/>
          <p:nvPr/>
        </p:nvSpPr>
        <p:spPr>
          <a:xfrm>
            <a:off x="6444210" y="2355726"/>
            <a:ext cx="2304256" cy="892552"/>
          </a:xfrm>
          <a:prstGeom prst="rect">
            <a:avLst/>
          </a:prstGeom>
          <a:noFill/>
        </p:spPr>
        <p:txBody>
          <a:bodyPr wrap="square" lIns="91394" tIns="45697" rIns="91394" bIns="45697" rtlCol="0">
            <a:spAutoFit/>
          </a:bodyPr>
          <a:lstStyle/>
          <a:p>
            <a:pPr algn="ctr"/>
            <a:r>
              <a:rPr lang="ru-RU" sz="13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Комиссия, уполномоченная на рассмотрение жалобы</a:t>
            </a:r>
          </a:p>
        </p:txBody>
      </p:sp>
      <p:sp>
        <p:nvSpPr>
          <p:cNvPr id="12" name="Стрелка: вправо 17">
            <a:extLst>
              <a:ext uri="{FF2B5EF4-FFF2-40B4-BE49-F238E27FC236}">
                <a16:creationId xmlns:a16="http://schemas.microsoft.com/office/drawing/2014/main" xmlns="" id="{CB577561-8044-14CA-BBCA-91884B30B62D}"/>
              </a:ext>
            </a:extLst>
          </p:cNvPr>
          <p:cNvSpPr/>
          <p:nvPr/>
        </p:nvSpPr>
        <p:spPr>
          <a:xfrm>
            <a:off x="5364111" y="1707656"/>
            <a:ext cx="1299233" cy="4477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/>
            <a:endParaRPr lang="ru-RU"/>
          </a:p>
        </p:txBody>
      </p:sp>
      <p:sp>
        <p:nvSpPr>
          <p:cNvPr id="13" name="Стрелка: развернутая 18">
            <a:extLst>
              <a:ext uri="{FF2B5EF4-FFF2-40B4-BE49-F238E27FC236}">
                <a16:creationId xmlns:a16="http://schemas.microsoft.com/office/drawing/2014/main" xmlns="" id="{F48190A5-2F07-3A68-9C3F-A4E97069F69F}"/>
              </a:ext>
            </a:extLst>
          </p:cNvPr>
          <p:cNvSpPr/>
          <p:nvPr/>
        </p:nvSpPr>
        <p:spPr>
          <a:xfrm flipV="1">
            <a:off x="1331663" y="3363838"/>
            <a:ext cx="6371671" cy="28803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54764"/>
              <a:gd name="adj5" fmla="val 10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4" name="Рисунок 13" descr="Открытый конверт со сплошной заливкой">
            <a:extLst>
              <a:ext uri="{FF2B5EF4-FFF2-40B4-BE49-F238E27FC236}">
                <a16:creationId xmlns:a16="http://schemas.microsoft.com/office/drawing/2014/main" xmlns="" id="{484257E4-0C8C-5676-6564-10EBB3198C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923928" y="1203598"/>
            <a:ext cx="1080120" cy="1080120"/>
          </a:xfrm>
          <a:prstGeom prst="rect">
            <a:avLst/>
          </a:prstGeom>
        </p:spPr>
      </p:pic>
      <p:pic>
        <p:nvPicPr>
          <p:cNvPr id="15" name="Рисунок 14" descr="Банк со сплошной заливкой">
            <a:extLst>
              <a:ext uri="{FF2B5EF4-FFF2-40B4-BE49-F238E27FC236}">
                <a16:creationId xmlns:a16="http://schemas.microsoft.com/office/drawing/2014/main" xmlns="" id="{2104087F-F06F-D4D9-D2A2-C266D7821A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899594" y="1059584"/>
            <a:ext cx="1339791" cy="1339791"/>
          </a:xfrm>
          <a:prstGeom prst="rect">
            <a:avLst/>
          </a:prstGeom>
        </p:spPr>
      </p:pic>
      <p:pic>
        <p:nvPicPr>
          <p:cNvPr id="16" name="Рисунок 15" descr="Банк со сплошной заливкой">
            <a:extLst>
              <a:ext uri="{FF2B5EF4-FFF2-40B4-BE49-F238E27FC236}">
                <a16:creationId xmlns:a16="http://schemas.microsoft.com/office/drawing/2014/main" xmlns="" id="{2104087F-F06F-D4D9-D2A2-C266D7821A3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804272" y="1275630"/>
            <a:ext cx="1296143" cy="1296143"/>
          </a:xfrm>
          <a:prstGeom prst="rect">
            <a:avLst/>
          </a:prstGeom>
        </p:spPr>
      </p:pic>
      <p:sp>
        <p:nvSpPr>
          <p:cNvPr id="17" name="Прямоугольник 19">
            <a:extLst>
              <a:ext uri="{FF2B5EF4-FFF2-40B4-BE49-F238E27FC236}">
                <a16:creationId xmlns:a16="http://schemas.microsoft.com/office/drawing/2014/main" xmlns="" id="{026B547A-377B-D58B-B579-9A3AF9ED2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3795910"/>
            <a:ext cx="842493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4" tIns="45697" rIns="91394" bIns="45697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13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заседаниях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избирательных комиссий при рассмотрении жалоб (заявлений) </a:t>
            </a:r>
            <a:r>
              <a:rPr lang="ru-RU" sz="13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вправе присутствовать заявители, представители заинтересованных сторон, </a:t>
            </a:r>
            <a:r>
              <a:rPr lang="ru-RU" sz="13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которые могут давать объяснения и представлять доказательства по существу рассматриваемого вопроса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b="1" kern="0" dirty="0">
              <a:solidFill>
                <a:srgbClr val="0033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1340</Words>
  <Application>Microsoft Office PowerPoint</Application>
  <PresentationFormat>Экран (16:9)</PresentationFormat>
  <Paragraphs>124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6_Тема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Иванова Нарыйа Николаевна</cp:lastModifiedBy>
  <cp:revision>66</cp:revision>
  <dcterms:created xsi:type="dcterms:W3CDTF">2021-09-13T10:09:23Z</dcterms:created>
  <dcterms:modified xsi:type="dcterms:W3CDTF">2024-02-06T01:59:07Z</dcterms:modified>
</cp:coreProperties>
</file>